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6" r:id="rId1"/>
  </p:sldMasterIdLst>
  <p:notesMasterIdLst>
    <p:notesMasterId r:id="rId45"/>
  </p:notesMasterIdLst>
  <p:handoutMasterIdLst>
    <p:handoutMasterId r:id="rId46"/>
  </p:handoutMasterIdLst>
  <p:sldIdLst>
    <p:sldId id="345" r:id="rId2"/>
    <p:sldId id="387" r:id="rId3"/>
    <p:sldId id="357" r:id="rId4"/>
    <p:sldId id="262" r:id="rId5"/>
    <p:sldId id="264" r:id="rId6"/>
    <p:sldId id="266" r:id="rId7"/>
    <p:sldId id="267" r:id="rId8"/>
    <p:sldId id="313" r:id="rId9"/>
    <p:sldId id="268" r:id="rId10"/>
    <p:sldId id="337" r:id="rId11"/>
    <p:sldId id="320" r:id="rId12"/>
    <p:sldId id="322" r:id="rId13"/>
    <p:sldId id="323" r:id="rId14"/>
    <p:sldId id="315" r:id="rId15"/>
    <p:sldId id="324" r:id="rId16"/>
    <p:sldId id="338" r:id="rId17"/>
    <p:sldId id="339" r:id="rId18"/>
    <p:sldId id="318" r:id="rId19"/>
    <p:sldId id="326" r:id="rId20"/>
    <p:sldId id="340" r:id="rId21"/>
    <p:sldId id="327" r:id="rId22"/>
    <p:sldId id="341" r:id="rId23"/>
    <p:sldId id="342" r:id="rId24"/>
    <p:sldId id="343" r:id="rId25"/>
    <p:sldId id="334" r:id="rId26"/>
    <p:sldId id="335" r:id="rId27"/>
    <p:sldId id="346" r:id="rId28"/>
    <p:sldId id="379" r:id="rId29"/>
    <p:sldId id="311" r:id="rId30"/>
    <p:sldId id="358" r:id="rId31"/>
    <p:sldId id="383" r:id="rId32"/>
    <p:sldId id="382" r:id="rId33"/>
    <p:sldId id="386" r:id="rId34"/>
    <p:sldId id="380" r:id="rId35"/>
    <p:sldId id="381" r:id="rId36"/>
    <p:sldId id="384" r:id="rId37"/>
    <p:sldId id="385" r:id="rId38"/>
    <p:sldId id="360" r:id="rId39"/>
    <p:sldId id="365" r:id="rId40"/>
    <p:sldId id="359" r:id="rId41"/>
    <p:sldId id="349" r:id="rId42"/>
    <p:sldId id="363" r:id="rId43"/>
    <p:sldId id="366" r:id="rId44"/>
  </p:sldIdLst>
  <p:sldSz cx="9144000" cy="6858000" type="screen4x3"/>
  <p:notesSz cx="6858000" cy="9144000"/>
  <p:embeddedFontLst>
    <p:embeddedFont>
      <p:font typeface="Calibri" panose="020F0502020204030204" pitchFamily="34" charset="0"/>
      <p:regular r:id="rId47"/>
      <p:bold r:id="rId48"/>
      <p:italic r:id="rId49"/>
      <p:boldItalic r:id="rId50"/>
    </p:embeddedFont>
    <p:embeddedFont>
      <p:font typeface="Open Sans"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40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70"/>
    <a:srgbClr val="CBE3FD"/>
    <a:srgbClr val="005A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63" autoAdjust="0"/>
    <p:restoredTop sz="92031" autoAdjust="0"/>
  </p:normalViewPr>
  <p:slideViewPr>
    <p:cSldViewPr snapToGrid="0">
      <p:cViewPr>
        <p:scale>
          <a:sx n="50" d="100"/>
          <a:sy n="50" d="100"/>
        </p:scale>
        <p:origin x="-2597" y="-1186"/>
      </p:cViewPr>
      <p:guideLst>
        <p:guide orient="horz" pos="1407"/>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6428"/>
    </p:cViewPr>
  </p:sorterViewPr>
  <p:notesViewPr>
    <p:cSldViewPr snapToGrid="0" showGuides="1">
      <p:cViewPr varScale="1">
        <p:scale>
          <a:sx n="87" d="100"/>
          <a:sy n="87" d="100"/>
        </p:scale>
        <p:origin x="-2612" y="-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7.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42A8E3-A3C0-4ED2-AB14-E0D45ACA0276}"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081971EB-5247-46F8-9DF1-5497CE48B01C}">
      <dgm:prSet custT="1"/>
      <dgm:spPr>
        <a:solidFill>
          <a:srgbClr val="004070"/>
        </a:solidFill>
        <a:ln>
          <a:noFill/>
        </a:ln>
      </dgm:spPr>
      <dgm:t>
        <a:bodyPr/>
        <a:lstStyle/>
        <a:p>
          <a:pPr rtl="0"/>
          <a:r>
            <a:rPr lang="en-US" sz="1800" b="1" i="0" dirty="0">
              <a:solidFill>
                <a:schemeClr val="tx1"/>
              </a:solidFill>
            </a:rPr>
            <a:t>Color Contrast</a:t>
          </a:r>
          <a:endParaRPr lang="en-US" sz="1800" dirty="0">
            <a:solidFill>
              <a:schemeClr val="tx1"/>
            </a:solidFill>
          </a:endParaRPr>
        </a:p>
      </dgm:t>
    </dgm:pt>
    <dgm:pt modelId="{717D70D9-52BF-49F7-9B19-63FBD269ED86}" type="parTrans" cxnId="{EB01D66F-9252-4500-91DF-864DB72A5B51}">
      <dgm:prSet/>
      <dgm:spPr/>
      <dgm:t>
        <a:bodyPr/>
        <a:lstStyle/>
        <a:p>
          <a:endParaRPr lang="en-US"/>
        </a:p>
      </dgm:t>
    </dgm:pt>
    <dgm:pt modelId="{E99A491E-9333-4B57-BF1B-503999CAB116}" type="sibTrans" cxnId="{EB01D66F-9252-4500-91DF-864DB72A5B51}">
      <dgm:prSet/>
      <dgm:spPr/>
      <dgm:t>
        <a:bodyPr/>
        <a:lstStyle/>
        <a:p>
          <a:endParaRPr lang="en-US"/>
        </a:p>
      </dgm:t>
    </dgm:pt>
    <dgm:pt modelId="{F9059CF3-DD28-4ECC-92E2-4228DF9DC9A6}">
      <dgm:prSet custT="1"/>
      <dgm:spPr>
        <a:solidFill>
          <a:srgbClr val="004070"/>
        </a:solidFill>
        <a:ln>
          <a:noFill/>
        </a:ln>
      </dgm:spPr>
      <dgm:t>
        <a:bodyPr/>
        <a:lstStyle/>
        <a:p>
          <a:pPr rtl="0"/>
          <a:r>
            <a:rPr lang="en-US" sz="1800" b="1" i="0" dirty="0">
              <a:solidFill>
                <a:schemeClr val="tx1"/>
              </a:solidFill>
            </a:rPr>
            <a:t>HTML Attributes</a:t>
          </a:r>
          <a:endParaRPr lang="en-US" sz="1800" dirty="0">
            <a:solidFill>
              <a:schemeClr val="tx1"/>
            </a:solidFill>
          </a:endParaRPr>
        </a:p>
      </dgm:t>
    </dgm:pt>
    <dgm:pt modelId="{2C7622EA-C8BA-41A0-A2BF-AC3B5B9BFBA0}" type="parTrans" cxnId="{0B246A22-4F5C-4069-A421-4592B221174D}">
      <dgm:prSet/>
      <dgm:spPr/>
      <dgm:t>
        <a:bodyPr/>
        <a:lstStyle/>
        <a:p>
          <a:endParaRPr lang="en-US"/>
        </a:p>
      </dgm:t>
    </dgm:pt>
    <dgm:pt modelId="{7533D0AE-2AA5-4F6C-8030-AD8D9174A0BF}" type="sibTrans" cxnId="{0B246A22-4F5C-4069-A421-4592B221174D}">
      <dgm:prSet/>
      <dgm:spPr/>
      <dgm:t>
        <a:bodyPr/>
        <a:lstStyle/>
        <a:p>
          <a:endParaRPr lang="en-US"/>
        </a:p>
      </dgm:t>
    </dgm:pt>
    <dgm:pt modelId="{BA3DD89E-51E3-40CA-AFBE-3303462FFFE1}">
      <dgm:prSet custT="1"/>
      <dgm:spPr>
        <a:solidFill>
          <a:srgbClr val="004070"/>
        </a:solidFill>
        <a:ln>
          <a:noFill/>
        </a:ln>
      </dgm:spPr>
      <dgm:t>
        <a:bodyPr/>
        <a:lstStyle/>
        <a:p>
          <a:pPr rtl="0"/>
          <a:r>
            <a:rPr lang="en-US" sz="1800" b="1" i="0" dirty="0">
              <a:solidFill>
                <a:schemeClr val="tx1"/>
              </a:solidFill>
            </a:rPr>
            <a:t>Missing Descriptions</a:t>
          </a:r>
          <a:endParaRPr lang="en-US" sz="1800" dirty="0">
            <a:solidFill>
              <a:schemeClr val="tx1"/>
            </a:solidFill>
          </a:endParaRPr>
        </a:p>
      </dgm:t>
    </dgm:pt>
    <dgm:pt modelId="{A671F647-4C88-44B8-A88F-B5F5B859F171}" type="parTrans" cxnId="{85B33292-A852-42ED-A7AA-FF30B8418F8E}">
      <dgm:prSet/>
      <dgm:spPr/>
      <dgm:t>
        <a:bodyPr/>
        <a:lstStyle/>
        <a:p>
          <a:endParaRPr lang="en-US"/>
        </a:p>
      </dgm:t>
    </dgm:pt>
    <dgm:pt modelId="{7DA05874-A277-4C36-B174-3A62C8B454A6}" type="sibTrans" cxnId="{85B33292-A852-42ED-A7AA-FF30B8418F8E}">
      <dgm:prSet/>
      <dgm:spPr/>
      <dgm:t>
        <a:bodyPr/>
        <a:lstStyle/>
        <a:p>
          <a:endParaRPr lang="en-US"/>
        </a:p>
      </dgm:t>
    </dgm:pt>
    <dgm:pt modelId="{BF0E8795-9956-426C-A846-C290599B9CED}">
      <dgm:prSet custT="1"/>
      <dgm:spPr/>
      <dgm:t>
        <a:bodyPr/>
        <a:lstStyle/>
        <a:p>
          <a:pPr>
            <a:spcAft>
              <a:spcPts val="600"/>
            </a:spcAft>
          </a:pPr>
          <a:r>
            <a:rPr lang="en-US" sz="1500" b="0" i="0" dirty="0">
              <a:solidFill>
                <a:schemeClr val="bg1"/>
              </a:solidFill>
            </a:rPr>
            <a:t>Identifies programmed elements where there is not enough color contrast between text and its background.</a:t>
          </a:r>
          <a:endParaRPr lang="en-US" sz="1500" dirty="0">
            <a:solidFill>
              <a:schemeClr val="bg1"/>
            </a:solidFill>
          </a:endParaRPr>
        </a:p>
      </dgm:t>
    </dgm:pt>
    <dgm:pt modelId="{C8948889-65B1-4C83-A2E7-7FDB84F60880}" type="parTrans" cxnId="{43E89698-FF17-4796-8B81-BEA30D813CE3}">
      <dgm:prSet/>
      <dgm:spPr/>
      <dgm:t>
        <a:bodyPr/>
        <a:lstStyle/>
        <a:p>
          <a:endParaRPr lang="en-US"/>
        </a:p>
      </dgm:t>
    </dgm:pt>
    <dgm:pt modelId="{E6DCB651-BE75-4D82-A846-18CAA8C1348A}" type="sibTrans" cxnId="{43E89698-FF17-4796-8B81-BEA30D813CE3}">
      <dgm:prSet/>
      <dgm:spPr/>
      <dgm:t>
        <a:bodyPr/>
        <a:lstStyle/>
        <a:p>
          <a:endParaRPr lang="en-US"/>
        </a:p>
      </dgm:t>
    </dgm:pt>
    <dgm:pt modelId="{D0AE8D3F-F93F-4C05-9BB2-8527FCB48478}">
      <dgm:prSet/>
      <dgm:spPr/>
      <dgm:t>
        <a:bodyPr/>
        <a:lstStyle/>
        <a:p>
          <a:pPr>
            <a:spcAft>
              <a:spcPts val="600"/>
            </a:spcAft>
          </a:pPr>
          <a:r>
            <a:rPr lang="en-US" b="0" i="0" dirty="0">
              <a:solidFill>
                <a:schemeClr val="bg1"/>
              </a:solidFill>
            </a:rPr>
            <a:t>Identifies images and other non-text content that are missing a text description. </a:t>
          </a:r>
          <a:endParaRPr lang="en-US" dirty="0">
            <a:solidFill>
              <a:schemeClr val="bg1"/>
            </a:solidFill>
          </a:endParaRPr>
        </a:p>
      </dgm:t>
    </dgm:pt>
    <dgm:pt modelId="{DA8FB2E6-3B64-4E19-B940-F9578DAE4F03}" type="parTrans" cxnId="{2E01AABF-70C4-474B-92D4-B428E8E52B31}">
      <dgm:prSet/>
      <dgm:spPr/>
      <dgm:t>
        <a:bodyPr/>
        <a:lstStyle/>
        <a:p>
          <a:endParaRPr lang="en-US"/>
        </a:p>
      </dgm:t>
    </dgm:pt>
    <dgm:pt modelId="{3E58589E-09BA-4498-BDD8-0F71A2980BF7}" type="sibTrans" cxnId="{2E01AABF-70C4-474B-92D4-B428E8E52B31}">
      <dgm:prSet/>
      <dgm:spPr/>
      <dgm:t>
        <a:bodyPr/>
        <a:lstStyle/>
        <a:p>
          <a:endParaRPr lang="en-US"/>
        </a:p>
      </dgm:t>
    </dgm:pt>
    <dgm:pt modelId="{E9AA45EB-A759-41BE-8A8F-2E92CF0D775B}">
      <dgm:prSet/>
      <dgm:spPr/>
      <dgm:t>
        <a:bodyPr/>
        <a:lstStyle/>
        <a:p>
          <a:pPr>
            <a:spcAft>
              <a:spcPts val="600"/>
            </a:spcAft>
          </a:pPr>
          <a:r>
            <a:rPr lang="en-US" b="0" i="0" dirty="0">
              <a:solidFill>
                <a:schemeClr val="bg1"/>
              </a:solidFill>
            </a:rPr>
            <a:t>Identifies anchor elements with a valid attribute, but where no link content has been supplied. </a:t>
          </a:r>
          <a:endParaRPr lang="en-US" dirty="0">
            <a:solidFill>
              <a:schemeClr val="bg1"/>
            </a:solidFill>
          </a:endParaRPr>
        </a:p>
      </dgm:t>
    </dgm:pt>
    <dgm:pt modelId="{A4FC95A7-6DE1-4C35-8C58-7779D555C51E}" type="parTrans" cxnId="{774366B2-94D4-41B8-8E0D-EC1117F8F722}">
      <dgm:prSet/>
      <dgm:spPr/>
      <dgm:t>
        <a:bodyPr/>
        <a:lstStyle/>
        <a:p>
          <a:endParaRPr lang="en-US"/>
        </a:p>
      </dgm:t>
    </dgm:pt>
    <dgm:pt modelId="{90FAF9F9-A340-4356-80E1-E2ACD84775D7}" type="sibTrans" cxnId="{774366B2-94D4-41B8-8E0D-EC1117F8F722}">
      <dgm:prSet/>
      <dgm:spPr/>
      <dgm:t>
        <a:bodyPr/>
        <a:lstStyle/>
        <a:p>
          <a:endParaRPr lang="en-US"/>
        </a:p>
      </dgm:t>
    </dgm:pt>
    <dgm:pt modelId="{23A0FEA9-05A7-4F0C-9CD4-7E38D73533E6}">
      <dgm:prSet/>
      <dgm:spPr/>
      <dgm:t>
        <a:bodyPr/>
        <a:lstStyle/>
        <a:p>
          <a:pPr>
            <a:spcAft>
              <a:spcPts val="600"/>
            </a:spcAft>
          </a:pPr>
          <a:r>
            <a:rPr lang="en-US" b="0" i="0" dirty="0">
              <a:solidFill>
                <a:schemeClr val="bg1"/>
              </a:solidFill>
            </a:rPr>
            <a:t>Identifies anchor element with no link content and no name and/or ID attribute. </a:t>
          </a:r>
          <a:endParaRPr lang="en-US" dirty="0">
            <a:solidFill>
              <a:schemeClr val="bg1"/>
            </a:solidFill>
          </a:endParaRPr>
        </a:p>
      </dgm:t>
    </dgm:pt>
    <dgm:pt modelId="{1ACBFFAE-44E0-4913-A8DB-1B02631EB921}" type="sibTrans" cxnId="{2B073D34-C453-4F3D-B30D-78F9303FD824}">
      <dgm:prSet/>
      <dgm:spPr/>
      <dgm:t>
        <a:bodyPr/>
        <a:lstStyle/>
        <a:p>
          <a:endParaRPr lang="en-US"/>
        </a:p>
      </dgm:t>
    </dgm:pt>
    <dgm:pt modelId="{6D4E4B1A-2405-4317-9FCE-6BD5B12F8338}" type="parTrans" cxnId="{2B073D34-C453-4F3D-B30D-78F9303FD824}">
      <dgm:prSet/>
      <dgm:spPr/>
      <dgm:t>
        <a:bodyPr/>
        <a:lstStyle/>
        <a:p>
          <a:endParaRPr lang="en-US"/>
        </a:p>
      </dgm:t>
    </dgm:pt>
    <dgm:pt modelId="{DA12035E-4341-48C6-972D-9B05D282DF37}">
      <dgm:prSet custT="1"/>
      <dgm:spPr/>
      <dgm:t>
        <a:bodyPr/>
        <a:lstStyle/>
        <a:p>
          <a:pPr>
            <a:spcAft>
              <a:spcPts val="600"/>
            </a:spcAft>
          </a:pPr>
          <a:r>
            <a:rPr lang="en-US" sz="1500" b="0" i="0" dirty="0">
              <a:solidFill>
                <a:schemeClr val="bg1"/>
              </a:solidFill>
            </a:rPr>
            <a:t>Conformance requires enough contrast so that text can be read by people with moderately low vision (specifically a contrast ratio of 4.5:1).</a:t>
          </a:r>
          <a:endParaRPr lang="en-US" sz="1500" dirty="0">
            <a:solidFill>
              <a:schemeClr val="bg1"/>
            </a:solidFill>
          </a:endParaRPr>
        </a:p>
      </dgm:t>
    </dgm:pt>
    <dgm:pt modelId="{83EDF180-83CF-447D-9495-5B576D17FCBB}" type="parTrans" cxnId="{97F916AD-CC97-48FE-B644-406AD64FF224}">
      <dgm:prSet/>
      <dgm:spPr/>
      <dgm:t>
        <a:bodyPr/>
        <a:lstStyle/>
        <a:p>
          <a:endParaRPr lang="en-US"/>
        </a:p>
      </dgm:t>
    </dgm:pt>
    <dgm:pt modelId="{CF554455-C953-4812-BDC3-6A01F629A8E0}" type="sibTrans" cxnId="{97F916AD-CC97-48FE-B644-406AD64FF224}">
      <dgm:prSet/>
      <dgm:spPr/>
      <dgm:t>
        <a:bodyPr/>
        <a:lstStyle/>
        <a:p>
          <a:endParaRPr lang="en-US"/>
        </a:p>
      </dgm:t>
    </dgm:pt>
    <dgm:pt modelId="{76A88245-0A35-42D6-B6CA-CC44801DB390}">
      <dgm:prSet/>
      <dgm:spPr/>
      <dgm:t>
        <a:bodyPr/>
        <a:lstStyle/>
        <a:p>
          <a:pPr>
            <a:spcAft>
              <a:spcPts val="600"/>
            </a:spcAft>
          </a:pPr>
          <a:r>
            <a:rPr lang="en-US" b="0" i="0" dirty="0">
              <a:solidFill>
                <a:schemeClr val="bg1"/>
              </a:solidFill>
            </a:rPr>
            <a:t>Full conformance requires that sufficient information about all user interface components is available to assistive technology.</a:t>
          </a:r>
          <a:endParaRPr lang="en-US" dirty="0">
            <a:solidFill>
              <a:schemeClr val="bg1"/>
            </a:solidFill>
          </a:endParaRPr>
        </a:p>
      </dgm:t>
    </dgm:pt>
    <dgm:pt modelId="{0DAD03A7-2BA2-4689-8948-DFDF82DF422F}" type="parTrans" cxnId="{6BF7DC66-30FF-405E-98C9-AF3CA8C27157}">
      <dgm:prSet/>
      <dgm:spPr/>
      <dgm:t>
        <a:bodyPr/>
        <a:lstStyle/>
        <a:p>
          <a:endParaRPr lang="en-US"/>
        </a:p>
      </dgm:t>
    </dgm:pt>
    <dgm:pt modelId="{F16126FF-A3BD-4CE4-9C38-CB4745259930}" type="sibTrans" cxnId="{6BF7DC66-30FF-405E-98C9-AF3CA8C27157}">
      <dgm:prSet/>
      <dgm:spPr/>
      <dgm:t>
        <a:bodyPr/>
        <a:lstStyle/>
        <a:p>
          <a:endParaRPr lang="en-US"/>
        </a:p>
      </dgm:t>
    </dgm:pt>
    <dgm:pt modelId="{6289F385-9668-48EE-A6F7-6DC9B96C5B8D}">
      <dgm:prSet/>
      <dgm:spPr/>
      <dgm:t>
        <a:bodyPr/>
        <a:lstStyle/>
        <a:p>
          <a:pPr>
            <a:spcAft>
              <a:spcPts val="600"/>
            </a:spcAft>
          </a:pPr>
          <a:r>
            <a:rPr lang="en-US" b="0" i="0" dirty="0">
              <a:solidFill>
                <a:schemeClr val="bg1"/>
              </a:solidFill>
            </a:rPr>
            <a:t>Full conformance requires a meaningful text description. This requires manual inspection.</a:t>
          </a:r>
          <a:endParaRPr lang="en-US" dirty="0">
            <a:solidFill>
              <a:schemeClr val="bg1"/>
            </a:solidFill>
          </a:endParaRPr>
        </a:p>
      </dgm:t>
    </dgm:pt>
    <dgm:pt modelId="{7F8F88A0-BD81-4FB7-9645-9F8C365D99B2}" type="parTrans" cxnId="{57B4F254-50AA-4D85-96A2-E21B34169977}">
      <dgm:prSet/>
      <dgm:spPr/>
      <dgm:t>
        <a:bodyPr/>
        <a:lstStyle/>
        <a:p>
          <a:endParaRPr lang="en-US"/>
        </a:p>
      </dgm:t>
    </dgm:pt>
    <dgm:pt modelId="{8D4ECC1B-36F2-4FC7-BFB8-E48DAC1485CC}" type="sibTrans" cxnId="{57B4F254-50AA-4D85-96A2-E21B34169977}">
      <dgm:prSet/>
      <dgm:spPr/>
      <dgm:t>
        <a:bodyPr/>
        <a:lstStyle/>
        <a:p>
          <a:endParaRPr lang="en-US"/>
        </a:p>
      </dgm:t>
    </dgm:pt>
    <dgm:pt modelId="{DC4DEB75-BC9D-48C9-A4C1-A0CA8B6298B5}" type="pres">
      <dgm:prSet presAssocID="{BF42A8E3-A3C0-4ED2-AB14-E0D45ACA0276}" presName="Name0" presStyleCnt="0">
        <dgm:presLayoutVars>
          <dgm:dir/>
          <dgm:animLvl val="lvl"/>
          <dgm:resizeHandles val="exact"/>
        </dgm:presLayoutVars>
      </dgm:prSet>
      <dgm:spPr/>
      <dgm:t>
        <a:bodyPr/>
        <a:lstStyle/>
        <a:p>
          <a:endParaRPr lang="en-US"/>
        </a:p>
      </dgm:t>
    </dgm:pt>
    <dgm:pt modelId="{C96B78E6-9EC3-4D9F-A0DA-E4711BF7249E}" type="pres">
      <dgm:prSet presAssocID="{081971EB-5247-46F8-9DF1-5497CE48B01C}" presName="composite" presStyleCnt="0"/>
      <dgm:spPr/>
    </dgm:pt>
    <dgm:pt modelId="{491BA719-BBE6-45F4-B550-F75696DEB7C2}" type="pres">
      <dgm:prSet presAssocID="{081971EB-5247-46F8-9DF1-5497CE48B01C}" presName="parTx" presStyleLbl="alignNode1" presStyleIdx="0" presStyleCnt="3">
        <dgm:presLayoutVars>
          <dgm:chMax val="0"/>
          <dgm:chPref val="0"/>
          <dgm:bulletEnabled val="1"/>
        </dgm:presLayoutVars>
      </dgm:prSet>
      <dgm:spPr/>
      <dgm:t>
        <a:bodyPr/>
        <a:lstStyle/>
        <a:p>
          <a:endParaRPr lang="en-US"/>
        </a:p>
      </dgm:t>
    </dgm:pt>
    <dgm:pt modelId="{F5A89434-A59C-4C11-BD7F-864C99E5D289}" type="pres">
      <dgm:prSet presAssocID="{081971EB-5247-46F8-9DF1-5497CE48B01C}" presName="desTx" presStyleLbl="alignAccFollowNode1" presStyleIdx="0" presStyleCnt="3">
        <dgm:presLayoutVars>
          <dgm:bulletEnabled val="1"/>
        </dgm:presLayoutVars>
      </dgm:prSet>
      <dgm:spPr/>
      <dgm:t>
        <a:bodyPr/>
        <a:lstStyle/>
        <a:p>
          <a:endParaRPr lang="en-US"/>
        </a:p>
      </dgm:t>
    </dgm:pt>
    <dgm:pt modelId="{138943BB-23C5-486D-B302-0840799A376B}" type="pres">
      <dgm:prSet presAssocID="{E99A491E-9333-4B57-BF1B-503999CAB116}" presName="space" presStyleCnt="0"/>
      <dgm:spPr/>
    </dgm:pt>
    <dgm:pt modelId="{EB87DF1C-1543-4B1E-A5BF-8A16677ADE0B}" type="pres">
      <dgm:prSet presAssocID="{F9059CF3-DD28-4ECC-92E2-4228DF9DC9A6}" presName="composite" presStyleCnt="0"/>
      <dgm:spPr/>
    </dgm:pt>
    <dgm:pt modelId="{E9B1CB9B-D496-495A-BB9C-C146EC29CFFA}" type="pres">
      <dgm:prSet presAssocID="{F9059CF3-DD28-4ECC-92E2-4228DF9DC9A6}" presName="parTx" presStyleLbl="alignNode1" presStyleIdx="1" presStyleCnt="3">
        <dgm:presLayoutVars>
          <dgm:chMax val="0"/>
          <dgm:chPref val="0"/>
          <dgm:bulletEnabled val="1"/>
        </dgm:presLayoutVars>
      </dgm:prSet>
      <dgm:spPr/>
      <dgm:t>
        <a:bodyPr/>
        <a:lstStyle/>
        <a:p>
          <a:endParaRPr lang="en-US"/>
        </a:p>
      </dgm:t>
    </dgm:pt>
    <dgm:pt modelId="{605DA9F9-80DC-4985-A580-B0EEB6131A08}" type="pres">
      <dgm:prSet presAssocID="{F9059CF3-DD28-4ECC-92E2-4228DF9DC9A6}" presName="desTx" presStyleLbl="alignAccFollowNode1" presStyleIdx="1" presStyleCnt="3">
        <dgm:presLayoutVars>
          <dgm:bulletEnabled val="1"/>
        </dgm:presLayoutVars>
      </dgm:prSet>
      <dgm:spPr/>
      <dgm:t>
        <a:bodyPr/>
        <a:lstStyle/>
        <a:p>
          <a:endParaRPr lang="en-US"/>
        </a:p>
      </dgm:t>
    </dgm:pt>
    <dgm:pt modelId="{7DBA90C4-E3D7-4F38-BC90-B4E28CB999B5}" type="pres">
      <dgm:prSet presAssocID="{7533D0AE-2AA5-4F6C-8030-AD8D9174A0BF}" presName="space" presStyleCnt="0"/>
      <dgm:spPr/>
    </dgm:pt>
    <dgm:pt modelId="{5F9C899C-7DF0-4C8C-A5D5-F420CF787243}" type="pres">
      <dgm:prSet presAssocID="{BA3DD89E-51E3-40CA-AFBE-3303462FFFE1}" presName="composite" presStyleCnt="0"/>
      <dgm:spPr/>
    </dgm:pt>
    <dgm:pt modelId="{F7D62BE1-8B80-4D87-9302-59FD522C505E}" type="pres">
      <dgm:prSet presAssocID="{BA3DD89E-51E3-40CA-AFBE-3303462FFFE1}" presName="parTx" presStyleLbl="alignNode1" presStyleIdx="2" presStyleCnt="3">
        <dgm:presLayoutVars>
          <dgm:chMax val="0"/>
          <dgm:chPref val="0"/>
          <dgm:bulletEnabled val="1"/>
        </dgm:presLayoutVars>
      </dgm:prSet>
      <dgm:spPr/>
      <dgm:t>
        <a:bodyPr/>
        <a:lstStyle/>
        <a:p>
          <a:endParaRPr lang="en-US"/>
        </a:p>
      </dgm:t>
    </dgm:pt>
    <dgm:pt modelId="{673C1ED2-F095-4905-80D1-33E989155C55}" type="pres">
      <dgm:prSet presAssocID="{BA3DD89E-51E3-40CA-AFBE-3303462FFFE1}" presName="desTx" presStyleLbl="alignAccFollowNode1" presStyleIdx="2" presStyleCnt="3">
        <dgm:presLayoutVars>
          <dgm:bulletEnabled val="1"/>
        </dgm:presLayoutVars>
      </dgm:prSet>
      <dgm:spPr/>
      <dgm:t>
        <a:bodyPr/>
        <a:lstStyle/>
        <a:p>
          <a:endParaRPr lang="en-US"/>
        </a:p>
      </dgm:t>
    </dgm:pt>
  </dgm:ptLst>
  <dgm:cxnLst>
    <dgm:cxn modelId="{72C06D93-874F-4F8D-A80E-A1D93E158165}" type="presOf" srcId="{081971EB-5247-46F8-9DF1-5497CE48B01C}" destId="{491BA719-BBE6-45F4-B550-F75696DEB7C2}" srcOrd="0" destOrd="0" presId="urn:microsoft.com/office/officeart/2005/8/layout/hList1"/>
    <dgm:cxn modelId="{EB01D66F-9252-4500-91DF-864DB72A5B51}" srcId="{BF42A8E3-A3C0-4ED2-AB14-E0D45ACA0276}" destId="{081971EB-5247-46F8-9DF1-5497CE48B01C}" srcOrd="0" destOrd="0" parTransId="{717D70D9-52BF-49F7-9B19-63FBD269ED86}" sibTransId="{E99A491E-9333-4B57-BF1B-503999CAB116}"/>
    <dgm:cxn modelId="{2B073D34-C453-4F3D-B30D-78F9303FD824}" srcId="{F9059CF3-DD28-4ECC-92E2-4228DF9DC9A6}" destId="{23A0FEA9-05A7-4F0C-9CD4-7E38D73533E6}" srcOrd="1" destOrd="0" parTransId="{6D4E4B1A-2405-4317-9FCE-6BD5B12F8338}" sibTransId="{1ACBFFAE-44E0-4913-A8DB-1B02631EB921}"/>
    <dgm:cxn modelId="{2E01AABF-70C4-474B-92D4-B428E8E52B31}" srcId="{BA3DD89E-51E3-40CA-AFBE-3303462FFFE1}" destId="{D0AE8D3F-F93F-4C05-9BB2-8527FCB48478}" srcOrd="0" destOrd="0" parTransId="{DA8FB2E6-3B64-4E19-B940-F9578DAE4F03}" sibTransId="{3E58589E-09BA-4498-BDD8-0F71A2980BF7}"/>
    <dgm:cxn modelId="{97F916AD-CC97-48FE-B644-406AD64FF224}" srcId="{081971EB-5247-46F8-9DF1-5497CE48B01C}" destId="{DA12035E-4341-48C6-972D-9B05D282DF37}" srcOrd="1" destOrd="0" parTransId="{83EDF180-83CF-447D-9495-5B576D17FCBB}" sibTransId="{CF554455-C953-4812-BDC3-6A01F629A8E0}"/>
    <dgm:cxn modelId="{0B246A22-4F5C-4069-A421-4592B221174D}" srcId="{BF42A8E3-A3C0-4ED2-AB14-E0D45ACA0276}" destId="{F9059CF3-DD28-4ECC-92E2-4228DF9DC9A6}" srcOrd="1" destOrd="0" parTransId="{2C7622EA-C8BA-41A0-A2BF-AC3B5B9BFBA0}" sibTransId="{7533D0AE-2AA5-4F6C-8030-AD8D9174A0BF}"/>
    <dgm:cxn modelId="{6BF7DC66-30FF-405E-98C9-AF3CA8C27157}" srcId="{F9059CF3-DD28-4ECC-92E2-4228DF9DC9A6}" destId="{76A88245-0A35-42D6-B6CA-CC44801DB390}" srcOrd="2" destOrd="0" parTransId="{0DAD03A7-2BA2-4689-8948-DFDF82DF422F}" sibTransId="{F16126FF-A3BD-4CE4-9C38-CB4745259930}"/>
    <dgm:cxn modelId="{57B4F254-50AA-4D85-96A2-E21B34169977}" srcId="{BA3DD89E-51E3-40CA-AFBE-3303462FFFE1}" destId="{6289F385-9668-48EE-A6F7-6DC9B96C5B8D}" srcOrd="1" destOrd="0" parTransId="{7F8F88A0-BD81-4FB7-9645-9F8C365D99B2}" sibTransId="{8D4ECC1B-36F2-4FC7-BFB8-E48DAC1485CC}"/>
    <dgm:cxn modelId="{DF587808-5848-4FAE-869A-2026786EF372}" type="presOf" srcId="{BF0E8795-9956-426C-A846-C290599B9CED}" destId="{F5A89434-A59C-4C11-BD7F-864C99E5D289}" srcOrd="0" destOrd="0" presId="urn:microsoft.com/office/officeart/2005/8/layout/hList1"/>
    <dgm:cxn modelId="{0035F2A0-4B70-44FA-8228-A35D3469AAC9}" type="presOf" srcId="{76A88245-0A35-42D6-B6CA-CC44801DB390}" destId="{605DA9F9-80DC-4985-A580-B0EEB6131A08}" srcOrd="0" destOrd="2" presId="urn:microsoft.com/office/officeart/2005/8/layout/hList1"/>
    <dgm:cxn modelId="{A0B00708-0EB9-48A4-8A38-CA94089BD0EE}" type="presOf" srcId="{F9059CF3-DD28-4ECC-92E2-4228DF9DC9A6}" destId="{E9B1CB9B-D496-495A-BB9C-C146EC29CFFA}" srcOrd="0" destOrd="0" presId="urn:microsoft.com/office/officeart/2005/8/layout/hList1"/>
    <dgm:cxn modelId="{45B81A92-3C4E-464E-8926-F6FA9C504599}" type="presOf" srcId="{DA12035E-4341-48C6-972D-9B05D282DF37}" destId="{F5A89434-A59C-4C11-BD7F-864C99E5D289}" srcOrd="0" destOrd="1" presId="urn:microsoft.com/office/officeart/2005/8/layout/hList1"/>
    <dgm:cxn modelId="{774366B2-94D4-41B8-8E0D-EC1117F8F722}" srcId="{F9059CF3-DD28-4ECC-92E2-4228DF9DC9A6}" destId="{E9AA45EB-A759-41BE-8A8F-2E92CF0D775B}" srcOrd="0" destOrd="0" parTransId="{A4FC95A7-6DE1-4C35-8C58-7779D555C51E}" sibTransId="{90FAF9F9-A340-4356-80E1-E2ACD84775D7}"/>
    <dgm:cxn modelId="{1B4C99C6-2412-4BCA-BEEC-DDCE913D0495}" type="presOf" srcId="{6289F385-9668-48EE-A6F7-6DC9B96C5B8D}" destId="{673C1ED2-F095-4905-80D1-33E989155C55}" srcOrd="0" destOrd="1" presId="urn:microsoft.com/office/officeart/2005/8/layout/hList1"/>
    <dgm:cxn modelId="{FB8B8749-194B-490E-B864-5CAE046DBD75}" type="presOf" srcId="{E9AA45EB-A759-41BE-8A8F-2E92CF0D775B}" destId="{605DA9F9-80DC-4985-A580-B0EEB6131A08}" srcOrd="0" destOrd="0" presId="urn:microsoft.com/office/officeart/2005/8/layout/hList1"/>
    <dgm:cxn modelId="{43E89698-FF17-4796-8B81-BEA30D813CE3}" srcId="{081971EB-5247-46F8-9DF1-5497CE48B01C}" destId="{BF0E8795-9956-426C-A846-C290599B9CED}" srcOrd="0" destOrd="0" parTransId="{C8948889-65B1-4C83-A2E7-7FDB84F60880}" sibTransId="{E6DCB651-BE75-4D82-A846-18CAA8C1348A}"/>
    <dgm:cxn modelId="{63D5242D-0602-4A2E-A927-5C161B90079D}" type="presOf" srcId="{BA3DD89E-51E3-40CA-AFBE-3303462FFFE1}" destId="{F7D62BE1-8B80-4D87-9302-59FD522C505E}" srcOrd="0" destOrd="0" presId="urn:microsoft.com/office/officeart/2005/8/layout/hList1"/>
    <dgm:cxn modelId="{A523647C-0BFE-4207-B37B-C889FAB44015}" type="presOf" srcId="{BF42A8E3-A3C0-4ED2-AB14-E0D45ACA0276}" destId="{DC4DEB75-BC9D-48C9-A4C1-A0CA8B6298B5}" srcOrd="0" destOrd="0" presId="urn:microsoft.com/office/officeart/2005/8/layout/hList1"/>
    <dgm:cxn modelId="{5011A6D4-0E18-4D2B-AF95-CA95F5B01CDE}" type="presOf" srcId="{23A0FEA9-05A7-4F0C-9CD4-7E38D73533E6}" destId="{605DA9F9-80DC-4985-A580-B0EEB6131A08}" srcOrd="0" destOrd="1" presId="urn:microsoft.com/office/officeart/2005/8/layout/hList1"/>
    <dgm:cxn modelId="{85B33292-A852-42ED-A7AA-FF30B8418F8E}" srcId="{BF42A8E3-A3C0-4ED2-AB14-E0D45ACA0276}" destId="{BA3DD89E-51E3-40CA-AFBE-3303462FFFE1}" srcOrd="2" destOrd="0" parTransId="{A671F647-4C88-44B8-A88F-B5F5B859F171}" sibTransId="{7DA05874-A277-4C36-B174-3A62C8B454A6}"/>
    <dgm:cxn modelId="{47E44EC6-9050-4136-8B9D-1F32A021AC78}" type="presOf" srcId="{D0AE8D3F-F93F-4C05-9BB2-8527FCB48478}" destId="{673C1ED2-F095-4905-80D1-33E989155C55}" srcOrd="0" destOrd="0" presId="urn:microsoft.com/office/officeart/2005/8/layout/hList1"/>
    <dgm:cxn modelId="{A79B88F0-E63F-4795-A675-1C48D3BF0955}" type="presParOf" srcId="{DC4DEB75-BC9D-48C9-A4C1-A0CA8B6298B5}" destId="{C96B78E6-9EC3-4D9F-A0DA-E4711BF7249E}" srcOrd="0" destOrd="0" presId="urn:microsoft.com/office/officeart/2005/8/layout/hList1"/>
    <dgm:cxn modelId="{6A8450A3-8E51-42C1-886F-4BA0D4CB3AFF}" type="presParOf" srcId="{C96B78E6-9EC3-4D9F-A0DA-E4711BF7249E}" destId="{491BA719-BBE6-45F4-B550-F75696DEB7C2}" srcOrd="0" destOrd="0" presId="urn:microsoft.com/office/officeart/2005/8/layout/hList1"/>
    <dgm:cxn modelId="{CA7B63A4-822D-434C-8115-461B7E0125B2}" type="presParOf" srcId="{C96B78E6-9EC3-4D9F-A0DA-E4711BF7249E}" destId="{F5A89434-A59C-4C11-BD7F-864C99E5D289}" srcOrd="1" destOrd="0" presId="urn:microsoft.com/office/officeart/2005/8/layout/hList1"/>
    <dgm:cxn modelId="{EB44DA9B-C6C3-4293-8F1A-5D7DB304202A}" type="presParOf" srcId="{DC4DEB75-BC9D-48C9-A4C1-A0CA8B6298B5}" destId="{138943BB-23C5-486D-B302-0840799A376B}" srcOrd="1" destOrd="0" presId="urn:microsoft.com/office/officeart/2005/8/layout/hList1"/>
    <dgm:cxn modelId="{F7397604-1F86-4FE7-8C0F-36A6DBBEEA08}" type="presParOf" srcId="{DC4DEB75-BC9D-48C9-A4C1-A0CA8B6298B5}" destId="{EB87DF1C-1543-4B1E-A5BF-8A16677ADE0B}" srcOrd="2" destOrd="0" presId="urn:microsoft.com/office/officeart/2005/8/layout/hList1"/>
    <dgm:cxn modelId="{51F1D0F9-51D5-4753-817D-FF3075059444}" type="presParOf" srcId="{EB87DF1C-1543-4B1E-A5BF-8A16677ADE0B}" destId="{E9B1CB9B-D496-495A-BB9C-C146EC29CFFA}" srcOrd="0" destOrd="0" presId="urn:microsoft.com/office/officeart/2005/8/layout/hList1"/>
    <dgm:cxn modelId="{729BD3BA-5F7B-4C7A-AEDD-4A5A0737EB79}" type="presParOf" srcId="{EB87DF1C-1543-4B1E-A5BF-8A16677ADE0B}" destId="{605DA9F9-80DC-4985-A580-B0EEB6131A08}" srcOrd="1" destOrd="0" presId="urn:microsoft.com/office/officeart/2005/8/layout/hList1"/>
    <dgm:cxn modelId="{DFAFEEB6-9E8E-4A8E-A703-2339701941D9}" type="presParOf" srcId="{DC4DEB75-BC9D-48C9-A4C1-A0CA8B6298B5}" destId="{7DBA90C4-E3D7-4F38-BC90-B4E28CB999B5}" srcOrd="3" destOrd="0" presId="urn:microsoft.com/office/officeart/2005/8/layout/hList1"/>
    <dgm:cxn modelId="{A210363F-742D-4F0D-ACB1-005A4389DBC6}" type="presParOf" srcId="{DC4DEB75-BC9D-48C9-A4C1-A0CA8B6298B5}" destId="{5F9C899C-7DF0-4C8C-A5D5-F420CF787243}" srcOrd="4" destOrd="0" presId="urn:microsoft.com/office/officeart/2005/8/layout/hList1"/>
    <dgm:cxn modelId="{22FA7AD3-A76E-4D5F-BE05-F31950E012C2}" type="presParOf" srcId="{5F9C899C-7DF0-4C8C-A5D5-F420CF787243}" destId="{F7D62BE1-8B80-4D87-9302-59FD522C505E}" srcOrd="0" destOrd="0" presId="urn:microsoft.com/office/officeart/2005/8/layout/hList1"/>
    <dgm:cxn modelId="{099F15E2-5046-4325-B4CE-27979D069F9D}" type="presParOf" srcId="{5F9C899C-7DF0-4C8C-A5D5-F420CF787243}" destId="{673C1ED2-F095-4905-80D1-33E989155C5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42A8E3-A3C0-4ED2-AB14-E0D45ACA0276}"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081971EB-5247-46F8-9DF1-5497CE48B01C}">
      <dgm:prSet custT="1"/>
      <dgm:spPr>
        <a:solidFill>
          <a:srgbClr val="004070"/>
        </a:solidFill>
        <a:ln>
          <a:noFill/>
        </a:ln>
      </dgm:spPr>
      <dgm:t>
        <a:bodyPr/>
        <a:lstStyle/>
        <a:p>
          <a:pPr rtl="0"/>
          <a:r>
            <a:rPr lang="en-US" sz="1800" b="1" i="0" dirty="0">
              <a:solidFill>
                <a:schemeClr val="tx1"/>
              </a:solidFill>
            </a:rPr>
            <a:t>Color Contrast</a:t>
          </a:r>
          <a:endParaRPr lang="en-US" sz="1800" dirty="0">
            <a:solidFill>
              <a:schemeClr val="tx1"/>
            </a:solidFill>
          </a:endParaRPr>
        </a:p>
      </dgm:t>
    </dgm:pt>
    <dgm:pt modelId="{717D70D9-52BF-49F7-9B19-63FBD269ED86}" type="parTrans" cxnId="{EB01D66F-9252-4500-91DF-864DB72A5B51}">
      <dgm:prSet/>
      <dgm:spPr/>
      <dgm:t>
        <a:bodyPr/>
        <a:lstStyle/>
        <a:p>
          <a:endParaRPr lang="en-US"/>
        </a:p>
      </dgm:t>
    </dgm:pt>
    <dgm:pt modelId="{E99A491E-9333-4B57-BF1B-503999CAB116}" type="sibTrans" cxnId="{EB01D66F-9252-4500-91DF-864DB72A5B51}">
      <dgm:prSet/>
      <dgm:spPr/>
      <dgm:t>
        <a:bodyPr/>
        <a:lstStyle/>
        <a:p>
          <a:endParaRPr lang="en-US"/>
        </a:p>
      </dgm:t>
    </dgm:pt>
    <dgm:pt modelId="{F9059CF3-DD28-4ECC-92E2-4228DF9DC9A6}">
      <dgm:prSet custT="1"/>
      <dgm:spPr>
        <a:solidFill>
          <a:srgbClr val="004070"/>
        </a:solidFill>
        <a:ln>
          <a:noFill/>
        </a:ln>
      </dgm:spPr>
      <dgm:t>
        <a:bodyPr/>
        <a:lstStyle/>
        <a:p>
          <a:pPr rtl="0"/>
          <a:r>
            <a:rPr lang="en-US" sz="1800" b="1" i="0" dirty="0">
              <a:solidFill>
                <a:schemeClr val="tx1"/>
              </a:solidFill>
            </a:rPr>
            <a:t>HTML Attributes</a:t>
          </a:r>
          <a:endParaRPr lang="en-US" sz="1800" dirty="0">
            <a:solidFill>
              <a:schemeClr val="tx1"/>
            </a:solidFill>
          </a:endParaRPr>
        </a:p>
      </dgm:t>
    </dgm:pt>
    <dgm:pt modelId="{2C7622EA-C8BA-41A0-A2BF-AC3B5B9BFBA0}" type="parTrans" cxnId="{0B246A22-4F5C-4069-A421-4592B221174D}">
      <dgm:prSet/>
      <dgm:spPr/>
      <dgm:t>
        <a:bodyPr/>
        <a:lstStyle/>
        <a:p>
          <a:endParaRPr lang="en-US"/>
        </a:p>
      </dgm:t>
    </dgm:pt>
    <dgm:pt modelId="{7533D0AE-2AA5-4F6C-8030-AD8D9174A0BF}" type="sibTrans" cxnId="{0B246A22-4F5C-4069-A421-4592B221174D}">
      <dgm:prSet/>
      <dgm:spPr/>
      <dgm:t>
        <a:bodyPr/>
        <a:lstStyle/>
        <a:p>
          <a:endParaRPr lang="en-US"/>
        </a:p>
      </dgm:t>
    </dgm:pt>
    <dgm:pt modelId="{BA3DD89E-51E3-40CA-AFBE-3303462FFFE1}">
      <dgm:prSet custT="1"/>
      <dgm:spPr>
        <a:solidFill>
          <a:srgbClr val="004070"/>
        </a:solidFill>
        <a:ln>
          <a:noFill/>
        </a:ln>
      </dgm:spPr>
      <dgm:t>
        <a:bodyPr/>
        <a:lstStyle/>
        <a:p>
          <a:pPr rtl="0"/>
          <a:r>
            <a:rPr lang="en-US" sz="1800" b="1" i="0" dirty="0">
              <a:solidFill>
                <a:schemeClr val="tx1"/>
              </a:solidFill>
            </a:rPr>
            <a:t>Missing Descriptions</a:t>
          </a:r>
          <a:endParaRPr lang="en-US" sz="1800" dirty="0">
            <a:solidFill>
              <a:schemeClr val="tx1"/>
            </a:solidFill>
          </a:endParaRPr>
        </a:p>
      </dgm:t>
    </dgm:pt>
    <dgm:pt modelId="{A671F647-4C88-44B8-A88F-B5F5B859F171}" type="parTrans" cxnId="{85B33292-A852-42ED-A7AA-FF30B8418F8E}">
      <dgm:prSet/>
      <dgm:spPr/>
      <dgm:t>
        <a:bodyPr/>
        <a:lstStyle/>
        <a:p>
          <a:endParaRPr lang="en-US"/>
        </a:p>
      </dgm:t>
    </dgm:pt>
    <dgm:pt modelId="{7DA05874-A277-4C36-B174-3A62C8B454A6}" type="sibTrans" cxnId="{85B33292-A852-42ED-A7AA-FF30B8418F8E}">
      <dgm:prSet/>
      <dgm:spPr/>
      <dgm:t>
        <a:bodyPr/>
        <a:lstStyle/>
        <a:p>
          <a:endParaRPr lang="en-US"/>
        </a:p>
      </dgm:t>
    </dgm:pt>
    <dgm:pt modelId="{BF0E8795-9956-426C-A846-C290599B9CED}">
      <dgm:prSet custT="1"/>
      <dgm:spPr/>
      <dgm:t>
        <a:bodyPr/>
        <a:lstStyle/>
        <a:p>
          <a:pPr>
            <a:spcAft>
              <a:spcPts val="600"/>
            </a:spcAft>
          </a:pPr>
          <a:r>
            <a:rPr lang="en-US" sz="1500" b="0" i="0" dirty="0">
              <a:solidFill>
                <a:schemeClr val="bg1"/>
              </a:solidFill>
            </a:rPr>
            <a:t>Identifies programmed elements where there is not enough color contrast between text and its background.</a:t>
          </a:r>
          <a:endParaRPr lang="en-US" sz="1500" dirty="0">
            <a:solidFill>
              <a:schemeClr val="bg1"/>
            </a:solidFill>
          </a:endParaRPr>
        </a:p>
      </dgm:t>
    </dgm:pt>
    <dgm:pt modelId="{C8948889-65B1-4C83-A2E7-7FDB84F60880}" type="parTrans" cxnId="{43E89698-FF17-4796-8B81-BEA30D813CE3}">
      <dgm:prSet/>
      <dgm:spPr/>
      <dgm:t>
        <a:bodyPr/>
        <a:lstStyle/>
        <a:p>
          <a:endParaRPr lang="en-US"/>
        </a:p>
      </dgm:t>
    </dgm:pt>
    <dgm:pt modelId="{E6DCB651-BE75-4D82-A846-18CAA8C1348A}" type="sibTrans" cxnId="{43E89698-FF17-4796-8B81-BEA30D813CE3}">
      <dgm:prSet/>
      <dgm:spPr/>
      <dgm:t>
        <a:bodyPr/>
        <a:lstStyle/>
        <a:p>
          <a:endParaRPr lang="en-US"/>
        </a:p>
      </dgm:t>
    </dgm:pt>
    <dgm:pt modelId="{D0AE8D3F-F93F-4C05-9BB2-8527FCB48478}">
      <dgm:prSet/>
      <dgm:spPr/>
      <dgm:t>
        <a:bodyPr/>
        <a:lstStyle/>
        <a:p>
          <a:pPr>
            <a:spcAft>
              <a:spcPts val="600"/>
            </a:spcAft>
          </a:pPr>
          <a:r>
            <a:rPr lang="en-US" b="0" i="0" dirty="0">
              <a:solidFill>
                <a:schemeClr val="bg1"/>
              </a:solidFill>
            </a:rPr>
            <a:t>Identifies images and other non-text content that are missing a text description. </a:t>
          </a:r>
          <a:endParaRPr lang="en-US" dirty="0">
            <a:solidFill>
              <a:schemeClr val="bg1"/>
            </a:solidFill>
          </a:endParaRPr>
        </a:p>
      </dgm:t>
    </dgm:pt>
    <dgm:pt modelId="{DA8FB2E6-3B64-4E19-B940-F9578DAE4F03}" type="parTrans" cxnId="{2E01AABF-70C4-474B-92D4-B428E8E52B31}">
      <dgm:prSet/>
      <dgm:spPr/>
      <dgm:t>
        <a:bodyPr/>
        <a:lstStyle/>
        <a:p>
          <a:endParaRPr lang="en-US"/>
        </a:p>
      </dgm:t>
    </dgm:pt>
    <dgm:pt modelId="{3E58589E-09BA-4498-BDD8-0F71A2980BF7}" type="sibTrans" cxnId="{2E01AABF-70C4-474B-92D4-B428E8E52B31}">
      <dgm:prSet/>
      <dgm:spPr/>
      <dgm:t>
        <a:bodyPr/>
        <a:lstStyle/>
        <a:p>
          <a:endParaRPr lang="en-US"/>
        </a:p>
      </dgm:t>
    </dgm:pt>
    <dgm:pt modelId="{E9AA45EB-A759-41BE-8A8F-2E92CF0D775B}">
      <dgm:prSet/>
      <dgm:spPr/>
      <dgm:t>
        <a:bodyPr/>
        <a:lstStyle/>
        <a:p>
          <a:pPr>
            <a:spcAft>
              <a:spcPts val="600"/>
            </a:spcAft>
          </a:pPr>
          <a:r>
            <a:rPr lang="en-US" b="0" i="0" dirty="0">
              <a:solidFill>
                <a:schemeClr val="bg1"/>
              </a:solidFill>
            </a:rPr>
            <a:t>Identifies anchor elements with a valid attribute, but where no link content has been supplied. </a:t>
          </a:r>
          <a:endParaRPr lang="en-US" dirty="0">
            <a:solidFill>
              <a:schemeClr val="bg1"/>
            </a:solidFill>
          </a:endParaRPr>
        </a:p>
      </dgm:t>
    </dgm:pt>
    <dgm:pt modelId="{A4FC95A7-6DE1-4C35-8C58-7779D555C51E}" type="parTrans" cxnId="{774366B2-94D4-41B8-8E0D-EC1117F8F722}">
      <dgm:prSet/>
      <dgm:spPr/>
      <dgm:t>
        <a:bodyPr/>
        <a:lstStyle/>
        <a:p>
          <a:endParaRPr lang="en-US"/>
        </a:p>
      </dgm:t>
    </dgm:pt>
    <dgm:pt modelId="{90FAF9F9-A340-4356-80E1-E2ACD84775D7}" type="sibTrans" cxnId="{774366B2-94D4-41B8-8E0D-EC1117F8F722}">
      <dgm:prSet/>
      <dgm:spPr/>
      <dgm:t>
        <a:bodyPr/>
        <a:lstStyle/>
        <a:p>
          <a:endParaRPr lang="en-US"/>
        </a:p>
      </dgm:t>
    </dgm:pt>
    <dgm:pt modelId="{23A0FEA9-05A7-4F0C-9CD4-7E38D73533E6}">
      <dgm:prSet/>
      <dgm:spPr/>
      <dgm:t>
        <a:bodyPr/>
        <a:lstStyle/>
        <a:p>
          <a:pPr>
            <a:spcAft>
              <a:spcPts val="600"/>
            </a:spcAft>
          </a:pPr>
          <a:r>
            <a:rPr lang="en-US" b="0" i="0" dirty="0">
              <a:solidFill>
                <a:schemeClr val="bg1"/>
              </a:solidFill>
            </a:rPr>
            <a:t>Identifies anchor element with no link content and no name and/or ID attribute. </a:t>
          </a:r>
          <a:endParaRPr lang="en-US" dirty="0">
            <a:solidFill>
              <a:schemeClr val="bg1"/>
            </a:solidFill>
          </a:endParaRPr>
        </a:p>
      </dgm:t>
    </dgm:pt>
    <dgm:pt modelId="{1ACBFFAE-44E0-4913-A8DB-1B02631EB921}" type="sibTrans" cxnId="{2B073D34-C453-4F3D-B30D-78F9303FD824}">
      <dgm:prSet/>
      <dgm:spPr/>
      <dgm:t>
        <a:bodyPr/>
        <a:lstStyle/>
        <a:p>
          <a:endParaRPr lang="en-US"/>
        </a:p>
      </dgm:t>
    </dgm:pt>
    <dgm:pt modelId="{6D4E4B1A-2405-4317-9FCE-6BD5B12F8338}" type="parTrans" cxnId="{2B073D34-C453-4F3D-B30D-78F9303FD824}">
      <dgm:prSet/>
      <dgm:spPr/>
      <dgm:t>
        <a:bodyPr/>
        <a:lstStyle/>
        <a:p>
          <a:endParaRPr lang="en-US"/>
        </a:p>
      </dgm:t>
    </dgm:pt>
    <dgm:pt modelId="{DA12035E-4341-48C6-972D-9B05D282DF37}">
      <dgm:prSet custT="1"/>
      <dgm:spPr/>
      <dgm:t>
        <a:bodyPr/>
        <a:lstStyle/>
        <a:p>
          <a:pPr>
            <a:spcAft>
              <a:spcPts val="600"/>
            </a:spcAft>
          </a:pPr>
          <a:r>
            <a:rPr lang="en-US" sz="1500" b="0" i="0" dirty="0">
              <a:solidFill>
                <a:schemeClr val="bg1"/>
              </a:solidFill>
            </a:rPr>
            <a:t>Conformance requires enough contrast so that text can be read by people with moderately low vision (specifically a contrast ratio of 4.5:1).</a:t>
          </a:r>
          <a:endParaRPr lang="en-US" sz="1500" dirty="0">
            <a:solidFill>
              <a:schemeClr val="bg1"/>
            </a:solidFill>
          </a:endParaRPr>
        </a:p>
      </dgm:t>
    </dgm:pt>
    <dgm:pt modelId="{83EDF180-83CF-447D-9495-5B576D17FCBB}" type="parTrans" cxnId="{97F916AD-CC97-48FE-B644-406AD64FF224}">
      <dgm:prSet/>
      <dgm:spPr/>
      <dgm:t>
        <a:bodyPr/>
        <a:lstStyle/>
        <a:p>
          <a:endParaRPr lang="en-US"/>
        </a:p>
      </dgm:t>
    </dgm:pt>
    <dgm:pt modelId="{CF554455-C953-4812-BDC3-6A01F629A8E0}" type="sibTrans" cxnId="{97F916AD-CC97-48FE-B644-406AD64FF224}">
      <dgm:prSet/>
      <dgm:spPr/>
      <dgm:t>
        <a:bodyPr/>
        <a:lstStyle/>
        <a:p>
          <a:endParaRPr lang="en-US"/>
        </a:p>
      </dgm:t>
    </dgm:pt>
    <dgm:pt modelId="{76A88245-0A35-42D6-B6CA-CC44801DB390}">
      <dgm:prSet/>
      <dgm:spPr/>
      <dgm:t>
        <a:bodyPr/>
        <a:lstStyle/>
        <a:p>
          <a:pPr>
            <a:spcAft>
              <a:spcPts val="600"/>
            </a:spcAft>
          </a:pPr>
          <a:r>
            <a:rPr lang="en-US" b="0" i="0" dirty="0">
              <a:solidFill>
                <a:schemeClr val="bg1"/>
              </a:solidFill>
            </a:rPr>
            <a:t>Full conformance requires that sufficient information about all user interface components is available to assistive technology.</a:t>
          </a:r>
          <a:endParaRPr lang="en-US" dirty="0">
            <a:solidFill>
              <a:schemeClr val="bg1"/>
            </a:solidFill>
          </a:endParaRPr>
        </a:p>
      </dgm:t>
    </dgm:pt>
    <dgm:pt modelId="{0DAD03A7-2BA2-4689-8948-DFDF82DF422F}" type="parTrans" cxnId="{6BF7DC66-30FF-405E-98C9-AF3CA8C27157}">
      <dgm:prSet/>
      <dgm:spPr/>
      <dgm:t>
        <a:bodyPr/>
        <a:lstStyle/>
        <a:p>
          <a:endParaRPr lang="en-US"/>
        </a:p>
      </dgm:t>
    </dgm:pt>
    <dgm:pt modelId="{F16126FF-A3BD-4CE4-9C38-CB4745259930}" type="sibTrans" cxnId="{6BF7DC66-30FF-405E-98C9-AF3CA8C27157}">
      <dgm:prSet/>
      <dgm:spPr/>
      <dgm:t>
        <a:bodyPr/>
        <a:lstStyle/>
        <a:p>
          <a:endParaRPr lang="en-US"/>
        </a:p>
      </dgm:t>
    </dgm:pt>
    <dgm:pt modelId="{6289F385-9668-48EE-A6F7-6DC9B96C5B8D}">
      <dgm:prSet/>
      <dgm:spPr/>
      <dgm:t>
        <a:bodyPr/>
        <a:lstStyle/>
        <a:p>
          <a:pPr>
            <a:spcAft>
              <a:spcPts val="600"/>
            </a:spcAft>
          </a:pPr>
          <a:r>
            <a:rPr lang="en-US" b="0" i="0" dirty="0">
              <a:solidFill>
                <a:schemeClr val="bg1"/>
              </a:solidFill>
            </a:rPr>
            <a:t>Full conformance requires a meaningful text description. This requires manual inspection.</a:t>
          </a:r>
          <a:endParaRPr lang="en-US" dirty="0">
            <a:solidFill>
              <a:schemeClr val="bg1"/>
            </a:solidFill>
          </a:endParaRPr>
        </a:p>
      </dgm:t>
    </dgm:pt>
    <dgm:pt modelId="{7F8F88A0-BD81-4FB7-9645-9F8C365D99B2}" type="parTrans" cxnId="{57B4F254-50AA-4D85-96A2-E21B34169977}">
      <dgm:prSet/>
      <dgm:spPr/>
      <dgm:t>
        <a:bodyPr/>
        <a:lstStyle/>
        <a:p>
          <a:endParaRPr lang="en-US"/>
        </a:p>
      </dgm:t>
    </dgm:pt>
    <dgm:pt modelId="{8D4ECC1B-36F2-4FC7-BFB8-E48DAC1485CC}" type="sibTrans" cxnId="{57B4F254-50AA-4D85-96A2-E21B34169977}">
      <dgm:prSet/>
      <dgm:spPr/>
      <dgm:t>
        <a:bodyPr/>
        <a:lstStyle/>
        <a:p>
          <a:endParaRPr lang="en-US"/>
        </a:p>
      </dgm:t>
    </dgm:pt>
    <dgm:pt modelId="{DC4DEB75-BC9D-48C9-A4C1-A0CA8B6298B5}" type="pres">
      <dgm:prSet presAssocID="{BF42A8E3-A3C0-4ED2-AB14-E0D45ACA0276}" presName="Name0" presStyleCnt="0">
        <dgm:presLayoutVars>
          <dgm:dir/>
          <dgm:animLvl val="lvl"/>
          <dgm:resizeHandles val="exact"/>
        </dgm:presLayoutVars>
      </dgm:prSet>
      <dgm:spPr/>
      <dgm:t>
        <a:bodyPr/>
        <a:lstStyle/>
        <a:p>
          <a:endParaRPr lang="en-US"/>
        </a:p>
      </dgm:t>
    </dgm:pt>
    <dgm:pt modelId="{C96B78E6-9EC3-4D9F-A0DA-E4711BF7249E}" type="pres">
      <dgm:prSet presAssocID="{081971EB-5247-46F8-9DF1-5497CE48B01C}" presName="composite" presStyleCnt="0"/>
      <dgm:spPr/>
    </dgm:pt>
    <dgm:pt modelId="{491BA719-BBE6-45F4-B550-F75696DEB7C2}" type="pres">
      <dgm:prSet presAssocID="{081971EB-5247-46F8-9DF1-5497CE48B01C}" presName="parTx" presStyleLbl="alignNode1" presStyleIdx="0" presStyleCnt="3" custLinFactNeighborX="5415">
        <dgm:presLayoutVars>
          <dgm:chMax val="0"/>
          <dgm:chPref val="0"/>
          <dgm:bulletEnabled val="1"/>
        </dgm:presLayoutVars>
      </dgm:prSet>
      <dgm:spPr/>
      <dgm:t>
        <a:bodyPr/>
        <a:lstStyle/>
        <a:p>
          <a:endParaRPr lang="en-US"/>
        </a:p>
      </dgm:t>
    </dgm:pt>
    <dgm:pt modelId="{F5A89434-A59C-4C11-BD7F-864C99E5D289}" type="pres">
      <dgm:prSet presAssocID="{081971EB-5247-46F8-9DF1-5497CE48B01C}" presName="desTx" presStyleLbl="alignAccFollowNode1" presStyleIdx="0" presStyleCnt="3" custLinFactNeighborX="5415">
        <dgm:presLayoutVars>
          <dgm:bulletEnabled val="1"/>
        </dgm:presLayoutVars>
      </dgm:prSet>
      <dgm:spPr/>
      <dgm:t>
        <a:bodyPr/>
        <a:lstStyle/>
        <a:p>
          <a:endParaRPr lang="en-US"/>
        </a:p>
      </dgm:t>
    </dgm:pt>
    <dgm:pt modelId="{138943BB-23C5-486D-B302-0840799A376B}" type="pres">
      <dgm:prSet presAssocID="{E99A491E-9333-4B57-BF1B-503999CAB116}" presName="space" presStyleCnt="0"/>
      <dgm:spPr/>
    </dgm:pt>
    <dgm:pt modelId="{EB87DF1C-1543-4B1E-A5BF-8A16677ADE0B}" type="pres">
      <dgm:prSet presAssocID="{F9059CF3-DD28-4ECC-92E2-4228DF9DC9A6}" presName="composite" presStyleCnt="0"/>
      <dgm:spPr/>
    </dgm:pt>
    <dgm:pt modelId="{E9B1CB9B-D496-495A-BB9C-C146EC29CFFA}" type="pres">
      <dgm:prSet presAssocID="{F9059CF3-DD28-4ECC-92E2-4228DF9DC9A6}" presName="parTx" presStyleLbl="alignNode1" presStyleIdx="1" presStyleCnt="3" custLinFactNeighborX="5415">
        <dgm:presLayoutVars>
          <dgm:chMax val="0"/>
          <dgm:chPref val="0"/>
          <dgm:bulletEnabled val="1"/>
        </dgm:presLayoutVars>
      </dgm:prSet>
      <dgm:spPr/>
      <dgm:t>
        <a:bodyPr/>
        <a:lstStyle/>
        <a:p>
          <a:endParaRPr lang="en-US"/>
        </a:p>
      </dgm:t>
    </dgm:pt>
    <dgm:pt modelId="{605DA9F9-80DC-4985-A580-B0EEB6131A08}" type="pres">
      <dgm:prSet presAssocID="{F9059CF3-DD28-4ECC-92E2-4228DF9DC9A6}" presName="desTx" presStyleLbl="alignAccFollowNode1" presStyleIdx="1" presStyleCnt="3" custLinFactNeighborX="5415">
        <dgm:presLayoutVars>
          <dgm:bulletEnabled val="1"/>
        </dgm:presLayoutVars>
      </dgm:prSet>
      <dgm:spPr/>
      <dgm:t>
        <a:bodyPr/>
        <a:lstStyle/>
        <a:p>
          <a:endParaRPr lang="en-US"/>
        </a:p>
      </dgm:t>
    </dgm:pt>
    <dgm:pt modelId="{7DBA90C4-E3D7-4F38-BC90-B4E28CB999B5}" type="pres">
      <dgm:prSet presAssocID="{7533D0AE-2AA5-4F6C-8030-AD8D9174A0BF}" presName="space" presStyleCnt="0"/>
      <dgm:spPr/>
    </dgm:pt>
    <dgm:pt modelId="{5F9C899C-7DF0-4C8C-A5D5-F420CF787243}" type="pres">
      <dgm:prSet presAssocID="{BA3DD89E-51E3-40CA-AFBE-3303462FFFE1}" presName="composite" presStyleCnt="0"/>
      <dgm:spPr/>
    </dgm:pt>
    <dgm:pt modelId="{F7D62BE1-8B80-4D87-9302-59FD522C505E}" type="pres">
      <dgm:prSet presAssocID="{BA3DD89E-51E3-40CA-AFBE-3303462FFFE1}" presName="parTx" presStyleLbl="alignNode1" presStyleIdx="2" presStyleCnt="3" custLinFactNeighborX="4377">
        <dgm:presLayoutVars>
          <dgm:chMax val="0"/>
          <dgm:chPref val="0"/>
          <dgm:bulletEnabled val="1"/>
        </dgm:presLayoutVars>
      </dgm:prSet>
      <dgm:spPr/>
      <dgm:t>
        <a:bodyPr/>
        <a:lstStyle/>
        <a:p>
          <a:endParaRPr lang="en-US"/>
        </a:p>
      </dgm:t>
    </dgm:pt>
    <dgm:pt modelId="{673C1ED2-F095-4905-80D1-33E989155C55}" type="pres">
      <dgm:prSet presAssocID="{BA3DD89E-51E3-40CA-AFBE-3303462FFFE1}" presName="desTx" presStyleLbl="alignAccFollowNode1" presStyleIdx="2" presStyleCnt="3" custLinFactNeighborX="4377">
        <dgm:presLayoutVars>
          <dgm:bulletEnabled val="1"/>
        </dgm:presLayoutVars>
      </dgm:prSet>
      <dgm:spPr/>
      <dgm:t>
        <a:bodyPr/>
        <a:lstStyle/>
        <a:p>
          <a:endParaRPr lang="en-US"/>
        </a:p>
      </dgm:t>
    </dgm:pt>
  </dgm:ptLst>
  <dgm:cxnLst>
    <dgm:cxn modelId="{EB01D66F-9252-4500-91DF-864DB72A5B51}" srcId="{BF42A8E3-A3C0-4ED2-AB14-E0D45ACA0276}" destId="{081971EB-5247-46F8-9DF1-5497CE48B01C}" srcOrd="0" destOrd="0" parTransId="{717D70D9-52BF-49F7-9B19-63FBD269ED86}" sibTransId="{E99A491E-9333-4B57-BF1B-503999CAB116}"/>
    <dgm:cxn modelId="{2B073D34-C453-4F3D-B30D-78F9303FD824}" srcId="{F9059CF3-DD28-4ECC-92E2-4228DF9DC9A6}" destId="{23A0FEA9-05A7-4F0C-9CD4-7E38D73533E6}" srcOrd="1" destOrd="0" parTransId="{6D4E4B1A-2405-4317-9FCE-6BD5B12F8338}" sibTransId="{1ACBFFAE-44E0-4913-A8DB-1B02631EB921}"/>
    <dgm:cxn modelId="{2E01AABF-70C4-474B-92D4-B428E8E52B31}" srcId="{BA3DD89E-51E3-40CA-AFBE-3303462FFFE1}" destId="{D0AE8D3F-F93F-4C05-9BB2-8527FCB48478}" srcOrd="0" destOrd="0" parTransId="{DA8FB2E6-3B64-4E19-B940-F9578DAE4F03}" sibTransId="{3E58589E-09BA-4498-BDD8-0F71A2980BF7}"/>
    <dgm:cxn modelId="{97F916AD-CC97-48FE-B644-406AD64FF224}" srcId="{081971EB-5247-46F8-9DF1-5497CE48B01C}" destId="{DA12035E-4341-48C6-972D-9B05D282DF37}" srcOrd="1" destOrd="0" parTransId="{83EDF180-83CF-447D-9495-5B576D17FCBB}" sibTransId="{CF554455-C953-4812-BDC3-6A01F629A8E0}"/>
    <dgm:cxn modelId="{63E78BC4-4532-4D8A-8D03-5EEC6D63C28A}" type="presOf" srcId="{BF42A8E3-A3C0-4ED2-AB14-E0D45ACA0276}" destId="{DC4DEB75-BC9D-48C9-A4C1-A0CA8B6298B5}" srcOrd="0" destOrd="0" presId="urn:microsoft.com/office/officeart/2005/8/layout/hList1"/>
    <dgm:cxn modelId="{0B246A22-4F5C-4069-A421-4592B221174D}" srcId="{BF42A8E3-A3C0-4ED2-AB14-E0D45ACA0276}" destId="{F9059CF3-DD28-4ECC-92E2-4228DF9DC9A6}" srcOrd="1" destOrd="0" parTransId="{2C7622EA-C8BA-41A0-A2BF-AC3B5B9BFBA0}" sibTransId="{7533D0AE-2AA5-4F6C-8030-AD8D9174A0BF}"/>
    <dgm:cxn modelId="{6BF7DC66-30FF-405E-98C9-AF3CA8C27157}" srcId="{F9059CF3-DD28-4ECC-92E2-4228DF9DC9A6}" destId="{76A88245-0A35-42D6-B6CA-CC44801DB390}" srcOrd="2" destOrd="0" parTransId="{0DAD03A7-2BA2-4689-8948-DFDF82DF422F}" sibTransId="{F16126FF-A3BD-4CE4-9C38-CB4745259930}"/>
    <dgm:cxn modelId="{57B4F254-50AA-4D85-96A2-E21B34169977}" srcId="{BA3DD89E-51E3-40CA-AFBE-3303462FFFE1}" destId="{6289F385-9668-48EE-A6F7-6DC9B96C5B8D}" srcOrd="1" destOrd="0" parTransId="{7F8F88A0-BD81-4FB7-9645-9F8C365D99B2}" sibTransId="{8D4ECC1B-36F2-4FC7-BFB8-E48DAC1485CC}"/>
    <dgm:cxn modelId="{A767A8F0-345C-41CA-BF37-D6BBC8C17F1D}" type="presOf" srcId="{DA12035E-4341-48C6-972D-9B05D282DF37}" destId="{F5A89434-A59C-4C11-BD7F-864C99E5D289}" srcOrd="0" destOrd="1" presId="urn:microsoft.com/office/officeart/2005/8/layout/hList1"/>
    <dgm:cxn modelId="{DBB38D53-C76B-4F8E-80C3-8C1D0EBE6FDE}" type="presOf" srcId="{D0AE8D3F-F93F-4C05-9BB2-8527FCB48478}" destId="{673C1ED2-F095-4905-80D1-33E989155C55}" srcOrd="0" destOrd="0" presId="urn:microsoft.com/office/officeart/2005/8/layout/hList1"/>
    <dgm:cxn modelId="{0DFF5F96-6131-4151-A0B0-366FC4BB5D0C}" type="presOf" srcId="{BA3DD89E-51E3-40CA-AFBE-3303462FFFE1}" destId="{F7D62BE1-8B80-4D87-9302-59FD522C505E}" srcOrd="0" destOrd="0" presId="urn:microsoft.com/office/officeart/2005/8/layout/hList1"/>
    <dgm:cxn modelId="{D629D712-E62A-4C74-BFE5-6FDD22060C69}" type="presOf" srcId="{081971EB-5247-46F8-9DF1-5497CE48B01C}" destId="{491BA719-BBE6-45F4-B550-F75696DEB7C2}" srcOrd="0" destOrd="0" presId="urn:microsoft.com/office/officeart/2005/8/layout/hList1"/>
    <dgm:cxn modelId="{15828E25-E402-4003-B918-87217B600750}" type="presOf" srcId="{E9AA45EB-A759-41BE-8A8F-2E92CF0D775B}" destId="{605DA9F9-80DC-4985-A580-B0EEB6131A08}" srcOrd="0" destOrd="0" presId="urn:microsoft.com/office/officeart/2005/8/layout/hList1"/>
    <dgm:cxn modelId="{774366B2-94D4-41B8-8E0D-EC1117F8F722}" srcId="{F9059CF3-DD28-4ECC-92E2-4228DF9DC9A6}" destId="{E9AA45EB-A759-41BE-8A8F-2E92CF0D775B}" srcOrd="0" destOrd="0" parTransId="{A4FC95A7-6DE1-4C35-8C58-7779D555C51E}" sibTransId="{90FAF9F9-A340-4356-80E1-E2ACD84775D7}"/>
    <dgm:cxn modelId="{407CE46B-D2A9-4D24-8328-AB2D103B60ED}" type="presOf" srcId="{76A88245-0A35-42D6-B6CA-CC44801DB390}" destId="{605DA9F9-80DC-4985-A580-B0EEB6131A08}" srcOrd="0" destOrd="2" presId="urn:microsoft.com/office/officeart/2005/8/layout/hList1"/>
    <dgm:cxn modelId="{43E89698-FF17-4796-8B81-BEA30D813CE3}" srcId="{081971EB-5247-46F8-9DF1-5497CE48B01C}" destId="{BF0E8795-9956-426C-A846-C290599B9CED}" srcOrd="0" destOrd="0" parTransId="{C8948889-65B1-4C83-A2E7-7FDB84F60880}" sibTransId="{E6DCB651-BE75-4D82-A846-18CAA8C1348A}"/>
    <dgm:cxn modelId="{3C08F494-A45B-4F53-A871-895D4C51CF0B}" type="presOf" srcId="{6289F385-9668-48EE-A6F7-6DC9B96C5B8D}" destId="{673C1ED2-F095-4905-80D1-33E989155C55}" srcOrd="0" destOrd="1" presId="urn:microsoft.com/office/officeart/2005/8/layout/hList1"/>
    <dgm:cxn modelId="{F556FDD8-B845-4915-9A44-36D8F1194100}" type="presOf" srcId="{BF0E8795-9956-426C-A846-C290599B9CED}" destId="{F5A89434-A59C-4C11-BD7F-864C99E5D289}" srcOrd="0" destOrd="0" presId="urn:microsoft.com/office/officeart/2005/8/layout/hList1"/>
    <dgm:cxn modelId="{A878681B-9F84-48D6-9B18-14773A92896D}" type="presOf" srcId="{23A0FEA9-05A7-4F0C-9CD4-7E38D73533E6}" destId="{605DA9F9-80DC-4985-A580-B0EEB6131A08}" srcOrd="0" destOrd="1" presId="urn:microsoft.com/office/officeart/2005/8/layout/hList1"/>
    <dgm:cxn modelId="{E8363592-11B0-4096-AF5E-51233A0953DA}" type="presOf" srcId="{F9059CF3-DD28-4ECC-92E2-4228DF9DC9A6}" destId="{E9B1CB9B-D496-495A-BB9C-C146EC29CFFA}" srcOrd="0" destOrd="0" presId="urn:microsoft.com/office/officeart/2005/8/layout/hList1"/>
    <dgm:cxn modelId="{85B33292-A852-42ED-A7AA-FF30B8418F8E}" srcId="{BF42A8E3-A3C0-4ED2-AB14-E0D45ACA0276}" destId="{BA3DD89E-51E3-40CA-AFBE-3303462FFFE1}" srcOrd="2" destOrd="0" parTransId="{A671F647-4C88-44B8-A88F-B5F5B859F171}" sibTransId="{7DA05874-A277-4C36-B174-3A62C8B454A6}"/>
    <dgm:cxn modelId="{5898C7D3-30FC-4D8F-B721-1DE7EB668FDC}" type="presParOf" srcId="{DC4DEB75-BC9D-48C9-A4C1-A0CA8B6298B5}" destId="{C96B78E6-9EC3-4D9F-A0DA-E4711BF7249E}" srcOrd="0" destOrd="0" presId="urn:microsoft.com/office/officeart/2005/8/layout/hList1"/>
    <dgm:cxn modelId="{749279C0-4D34-406B-87FD-39CEB5800497}" type="presParOf" srcId="{C96B78E6-9EC3-4D9F-A0DA-E4711BF7249E}" destId="{491BA719-BBE6-45F4-B550-F75696DEB7C2}" srcOrd="0" destOrd="0" presId="urn:microsoft.com/office/officeart/2005/8/layout/hList1"/>
    <dgm:cxn modelId="{74928E63-B5A2-43AF-9ED4-F884F3A727E5}" type="presParOf" srcId="{C96B78E6-9EC3-4D9F-A0DA-E4711BF7249E}" destId="{F5A89434-A59C-4C11-BD7F-864C99E5D289}" srcOrd="1" destOrd="0" presId="urn:microsoft.com/office/officeart/2005/8/layout/hList1"/>
    <dgm:cxn modelId="{046E6B0D-D891-43E2-954D-4A3058A391F9}" type="presParOf" srcId="{DC4DEB75-BC9D-48C9-A4C1-A0CA8B6298B5}" destId="{138943BB-23C5-486D-B302-0840799A376B}" srcOrd="1" destOrd="0" presId="urn:microsoft.com/office/officeart/2005/8/layout/hList1"/>
    <dgm:cxn modelId="{CAC8A687-B4B5-4EDB-A751-DCECF57431B3}" type="presParOf" srcId="{DC4DEB75-BC9D-48C9-A4C1-A0CA8B6298B5}" destId="{EB87DF1C-1543-4B1E-A5BF-8A16677ADE0B}" srcOrd="2" destOrd="0" presId="urn:microsoft.com/office/officeart/2005/8/layout/hList1"/>
    <dgm:cxn modelId="{B726D929-82C8-4171-BEF2-875F0B8E99E6}" type="presParOf" srcId="{EB87DF1C-1543-4B1E-A5BF-8A16677ADE0B}" destId="{E9B1CB9B-D496-495A-BB9C-C146EC29CFFA}" srcOrd="0" destOrd="0" presId="urn:microsoft.com/office/officeart/2005/8/layout/hList1"/>
    <dgm:cxn modelId="{4580C315-2E04-4524-B149-9BADAC5C9C2E}" type="presParOf" srcId="{EB87DF1C-1543-4B1E-A5BF-8A16677ADE0B}" destId="{605DA9F9-80DC-4985-A580-B0EEB6131A08}" srcOrd="1" destOrd="0" presId="urn:microsoft.com/office/officeart/2005/8/layout/hList1"/>
    <dgm:cxn modelId="{A90F6713-AAAD-4FE9-9490-B4F61369F65C}" type="presParOf" srcId="{DC4DEB75-BC9D-48C9-A4C1-A0CA8B6298B5}" destId="{7DBA90C4-E3D7-4F38-BC90-B4E28CB999B5}" srcOrd="3" destOrd="0" presId="urn:microsoft.com/office/officeart/2005/8/layout/hList1"/>
    <dgm:cxn modelId="{F924F606-908D-424F-B3CE-9350CB17FC05}" type="presParOf" srcId="{DC4DEB75-BC9D-48C9-A4C1-A0CA8B6298B5}" destId="{5F9C899C-7DF0-4C8C-A5D5-F420CF787243}" srcOrd="4" destOrd="0" presId="urn:microsoft.com/office/officeart/2005/8/layout/hList1"/>
    <dgm:cxn modelId="{86C6F772-09A5-46B9-A0C4-C13083B51D85}" type="presParOf" srcId="{5F9C899C-7DF0-4C8C-A5D5-F420CF787243}" destId="{F7D62BE1-8B80-4D87-9302-59FD522C505E}" srcOrd="0" destOrd="0" presId="urn:microsoft.com/office/officeart/2005/8/layout/hList1"/>
    <dgm:cxn modelId="{F6C03BE0-E8EA-4658-A473-E9A471642027}" type="presParOf" srcId="{5F9C899C-7DF0-4C8C-A5D5-F420CF787243}" destId="{673C1ED2-F095-4905-80D1-33E989155C5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1BA719-BBE6-45F4-B550-F75696DEB7C2}">
      <dsp:nvSpPr>
        <dsp:cNvPr id="0" name=""/>
        <dsp:cNvSpPr/>
      </dsp:nvSpPr>
      <dsp:spPr>
        <a:xfrm>
          <a:off x="2281"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Color Contrast</a:t>
          </a:r>
          <a:endParaRPr lang="en-US" sz="1800" kern="1200" dirty="0">
            <a:solidFill>
              <a:schemeClr val="tx1"/>
            </a:solidFill>
          </a:endParaRPr>
        </a:p>
      </dsp:txBody>
      <dsp:txXfrm>
        <a:off x="2281" y="94967"/>
        <a:ext cx="2224919" cy="632360"/>
      </dsp:txXfrm>
    </dsp:sp>
    <dsp:sp modelId="{F5A89434-A59C-4C11-BD7F-864C99E5D289}">
      <dsp:nvSpPr>
        <dsp:cNvPr id="0" name=""/>
        <dsp:cNvSpPr/>
      </dsp:nvSpPr>
      <dsp:spPr>
        <a:xfrm>
          <a:off x="2281"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programmed elements where there is not enough color contrast between text and its background.</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Conformance requires enough contrast so that text can be read by people with moderately low vision (specifically a contrast ratio of 4.5:1).</a:t>
          </a:r>
          <a:endParaRPr lang="en-US" sz="1500" kern="1200" dirty="0">
            <a:solidFill>
              <a:schemeClr val="bg1"/>
            </a:solidFill>
          </a:endParaRPr>
        </a:p>
      </dsp:txBody>
      <dsp:txXfrm>
        <a:off x="2281" y="727328"/>
        <a:ext cx="2224919" cy="3566784"/>
      </dsp:txXfrm>
    </dsp:sp>
    <dsp:sp modelId="{E9B1CB9B-D496-495A-BB9C-C146EC29CFFA}">
      <dsp:nvSpPr>
        <dsp:cNvPr id="0" name=""/>
        <dsp:cNvSpPr/>
      </dsp:nvSpPr>
      <dsp:spPr>
        <a:xfrm>
          <a:off x="2538690"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HTML Attributes</a:t>
          </a:r>
          <a:endParaRPr lang="en-US" sz="1800" kern="1200" dirty="0">
            <a:solidFill>
              <a:schemeClr val="tx1"/>
            </a:solidFill>
          </a:endParaRPr>
        </a:p>
      </dsp:txBody>
      <dsp:txXfrm>
        <a:off x="2538690" y="94967"/>
        <a:ext cx="2224919" cy="632360"/>
      </dsp:txXfrm>
    </dsp:sp>
    <dsp:sp modelId="{605DA9F9-80DC-4985-A580-B0EEB6131A08}">
      <dsp:nvSpPr>
        <dsp:cNvPr id="0" name=""/>
        <dsp:cNvSpPr/>
      </dsp:nvSpPr>
      <dsp:spPr>
        <a:xfrm>
          <a:off x="2538690"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anchor elements with a valid attribute, but where no link content has been supplied.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Identifies anchor element with no link content and no name and/or ID attribute.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Full conformance requires that sufficient information about all user interface components is available to assistive technology.</a:t>
          </a:r>
          <a:endParaRPr lang="en-US" sz="1500" kern="1200" dirty="0">
            <a:solidFill>
              <a:schemeClr val="bg1"/>
            </a:solidFill>
          </a:endParaRPr>
        </a:p>
      </dsp:txBody>
      <dsp:txXfrm>
        <a:off x="2538690" y="727328"/>
        <a:ext cx="2224919" cy="3566784"/>
      </dsp:txXfrm>
    </dsp:sp>
    <dsp:sp modelId="{F7D62BE1-8B80-4D87-9302-59FD522C505E}">
      <dsp:nvSpPr>
        <dsp:cNvPr id="0" name=""/>
        <dsp:cNvSpPr/>
      </dsp:nvSpPr>
      <dsp:spPr>
        <a:xfrm>
          <a:off x="5075098"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Missing Descriptions</a:t>
          </a:r>
          <a:endParaRPr lang="en-US" sz="1800" kern="1200" dirty="0">
            <a:solidFill>
              <a:schemeClr val="tx1"/>
            </a:solidFill>
          </a:endParaRPr>
        </a:p>
      </dsp:txBody>
      <dsp:txXfrm>
        <a:off x="5075098" y="94967"/>
        <a:ext cx="2224919" cy="632360"/>
      </dsp:txXfrm>
    </dsp:sp>
    <dsp:sp modelId="{673C1ED2-F095-4905-80D1-33E989155C55}">
      <dsp:nvSpPr>
        <dsp:cNvPr id="0" name=""/>
        <dsp:cNvSpPr/>
      </dsp:nvSpPr>
      <dsp:spPr>
        <a:xfrm>
          <a:off x="5075098"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images and other non-text content that are missing a text description.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Full conformance requires a meaningful text description. This requires manual inspection.</a:t>
          </a:r>
          <a:endParaRPr lang="en-US" sz="1500" kern="1200" dirty="0">
            <a:solidFill>
              <a:schemeClr val="bg1"/>
            </a:solidFill>
          </a:endParaRPr>
        </a:p>
      </dsp:txBody>
      <dsp:txXfrm>
        <a:off x="5075098" y="727328"/>
        <a:ext cx="2224919" cy="3566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1BA719-BBE6-45F4-B550-F75696DEB7C2}">
      <dsp:nvSpPr>
        <dsp:cNvPr id="0" name=""/>
        <dsp:cNvSpPr/>
      </dsp:nvSpPr>
      <dsp:spPr>
        <a:xfrm>
          <a:off x="122761"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Color Contrast</a:t>
          </a:r>
          <a:endParaRPr lang="en-US" sz="1800" kern="1200" dirty="0">
            <a:solidFill>
              <a:schemeClr val="tx1"/>
            </a:solidFill>
          </a:endParaRPr>
        </a:p>
      </dsp:txBody>
      <dsp:txXfrm>
        <a:off x="122761" y="94967"/>
        <a:ext cx="2224919" cy="632360"/>
      </dsp:txXfrm>
    </dsp:sp>
    <dsp:sp modelId="{F5A89434-A59C-4C11-BD7F-864C99E5D289}">
      <dsp:nvSpPr>
        <dsp:cNvPr id="0" name=""/>
        <dsp:cNvSpPr/>
      </dsp:nvSpPr>
      <dsp:spPr>
        <a:xfrm>
          <a:off x="122761"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programmed elements where there is not enough color contrast between text and its background.</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Conformance requires enough contrast so that text can be read by people with moderately low vision (specifically a contrast ratio of 4.5:1).</a:t>
          </a:r>
          <a:endParaRPr lang="en-US" sz="1500" kern="1200" dirty="0">
            <a:solidFill>
              <a:schemeClr val="bg1"/>
            </a:solidFill>
          </a:endParaRPr>
        </a:p>
      </dsp:txBody>
      <dsp:txXfrm>
        <a:off x="122761" y="727328"/>
        <a:ext cx="2224919" cy="3566784"/>
      </dsp:txXfrm>
    </dsp:sp>
    <dsp:sp modelId="{E9B1CB9B-D496-495A-BB9C-C146EC29CFFA}">
      <dsp:nvSpPr>
        <dsp:cNvPr id="0" name=""/>
        <dsp:cNvSpPr/>
      </dsp:nvSpPr>
      <dsp:spPr>
        <a:xfrm>
          <a:off x="2659169"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HTML Attributes</a:t>
          </a:r>
          <a:endParaRPr lang="en-US" sz="1800" kern="1200" dirty="0">
            <a:solidFill>
              <a:schemeClr val="tx1"/>
            </a:solidFill>
          </a:endParaRPr>
        </a:p>
      </dsp:txBody>
      <dsp:txXfrm>
        <a:off x="2659169" y="94967"/>
        <a:ext cx="2224919" cy="632360"/>
      </dsp:txXfrm>
    </dsp:sp>
    <dsp:sp modelId="{605DA9F9-80DC-4985-A580-B0EEB6131A08}">
      <dsp:nvSpPr>
        <dsp:cNvPr id="0" name=""/>
        <dsp:cNvSpPr/>
      </dsp:nvSpPr>
      <dsp:spPr>
        <a:xfrm>
          <a:off x="2659169"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anchor elements with a valid attribute, but where no link content has been supplied.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Identifies anchor element with no link content and no name and/or ID attribute.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Full conformance requires that sufficient information about all user interface components is available to assistive technology.</a:t>
          </a:r>
          <a:endParaRPr lang="en-US" sz="1500" kern="1200" dirty="0">
            <a:solidFill>
              <a:schemeClr val="bg1"/>
            </a:solidFill>
          </a:endParaRPr>
        </a:p>
      </dsp:txBody>
      <dsp:txXfrm>
        <a:off x="2659169" y="727328"/>
        <a:ext cx="2224919" cy="3566784"/>
      </dsp:txXfrm>
    </dsp:sp>
    <dsp:sp modelId="{F7D62BE1-8B80-4D87-9302-59FD522C505E}">
      <dsp:nvSpPr>
        <dsp:cNvPr id="0" name=""/>
        <dsp:cNvSpPr/>
      </dsp:nvSpPr>
      <dsp:spPr>
        <a:xfrm>
          <a:off x="5077380" y="94967"/>
          <a:ext cx="2224919" cy="632360"/>
        </a:xfrm>
        <a:prstGeom prst="rect">
          <a:avLst/>
        </a:prstGeom>
        <a:solidFill>
          <a:srgbClr val="00407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en-US" sz="1800" b="1" i="0" kern="1200" dirty="0">
              <a:solidFill>
                <a:schemeClr val="tx1"/>
              </a:solidFill>
            </a:rPr>
            <a:t>Missing Descriptions</a:t>
          </a:r>
          <a:endParaRPr lang="en-US" sz="1800" kern="1200" dirty="0">
            <a:solidFill>
              <a:schemeClr val="tx1"/>
            </a:solidFill>
          </a:endParaRPr>
        </a:p>
      </dsp:txBody>
      <dsp:txXfrm>
        <a:off x="5077380" y="94967"/>
        <a:ext cx="2224919" cy="632360"/>
      </dsp:txXfrm>
    </dsp:sp>
    <dsp:sp modelId="{673C1ED2-F095-4905-80D1-33E989155C55}">
      <dsp:nvSpPr>
        <dsp:cNvPr id="0" name=""/>
        <dsp:cNvSpPr/>
      </dsp:nvSpPr>
      <dsp:spPr>
        <a:xfrm>
          <a:off x="5077380" y="727328"/>
          <a:ext cx="2224919" cy="356678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ts val="600"/>
            </a:spcAft>
            <a:buChar char="••"/>
          </a:pPr>
          <a:r>
            <a:rPr lang="en-US" sz="1500" b="0" i="0" kern="1200" dirty="0">
              <a:solidFill>
                <a:schemeClr val="bg1"/>
              </a:solidFill>
            </a:rPr>
            <a:t>Identifies images and other non-text content that are missing a text description. </a:t>
          </a:r>
          <a:endParaRPr lang="en-US" sz="1500" kern="1200" dirty="0">
            <a:solidFill>
              <a:schemeClr val="bg1"/>
            </a:solidFill>
          </a:endParaRPr>
        </a:p>
        <a:p>
          <a:pPr marL="114300" lvl="1" indent="-114300" algn="l" defTabSz="666750">
            <a:lnSpc>
              <a:spcPct val="90000"/>
            </a:lnSpc>
            <a:spcBef>
              <a:spcPct val="0"/>
            </a:spcBef>
            <a:spcAft>
              <a:spcPts val="600"/>
            </a:spcAft>
            <a:buChar char="••"/>
          </a:pPr>
          <a:r>
            <a:rPr lang="en-US" sz="1500" b="0" i="0" kern="1200" dirty="0">
              <a:solidFill>
                <a:schemeClr val="bg1"/>
              </a:solidFill>
            </a:rPr>
            <a:t>Full conformance requires a meaningful text description. This requires manual inspection.</a:t>
          </a:r>
          <a:endParaRPr lang="en-US" sz="1500" kern="1200" dirty="0">
            <a:solidFill>
              <a:schemeClr val="bg1"/>
            </a:solidFill>
          </a:endParaRPr>
        </a:p>
      </dsp:txBody>
      <dsp:txXfrm>
        <a:off x="5077380" y="727328"/>
        <a:ext cx="2224919" cy="3566784"/>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6E65528-CCA1-436A-ABC2-CB0BFBF6391F}" type="datetimeFigureOut">
              <a:rPr lang="en-US" smtClean="0"/>
              <a:t>12/17/2019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7CD551E-AAFD-43D4-BADD-364BE798E9E8}" type="slidenum">
              <a:rPr lang="en-US" smtClean="0"/>
              <a:t>‹#›</a:t>
            </a:fld>
            <a:endParaRPr lang="en-US"/>
          </a:p>
        </p:txBody>
      </p:sp>
    </p:spTree>
    <p:extLst>
      <p:ext uri="{BB962C8B-B14F-4D97-AF65-F5344CB8AC3E}">
        <p14:creationId xmlns:p14="http://schemas.microsoft.com/office/powerpoint/2010/main" val="3402361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123794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ddc1a1a8c_3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ddc1a1a8c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410b4bdefd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410b4bde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4119be6450_0_1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4119be645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100" b="0" i="0" u="none" strike="noStrike" cap="none" baseline="0" dirty="0">
              <a:solidFill>
                <a:srgbClr val="000000"/>
              </a:solidFill>
              <a:effectLst/>
              <a:latin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ddc1a1a8c_3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ddc1a1a8c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baseline="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4119be6450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4119be645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410b4bdefd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410b4bde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4123f0c6b4_0_1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4123f0c6b4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410b4bdefd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410b4bdef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ddc1a1a8c_3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ddc1a1a8c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419515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419515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419515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f5fa353d1_1_6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f5fa353d1_1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ddc1a1a8c_3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ddc1a1a8c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f5fa353d1_1_6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f5fa353d1_1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410b4bdefd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410b4bdef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4119be6450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4119be645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410b4bdefd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410b4bdef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4119be6450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4119be645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4119be6450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4119be64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4119be6450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4119be645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16450" y="-32935"/>
            <a:ext cx="2499744" cy="6907464"/>
            <a:chOff x="-92652" y="-16478"/>
            <a:chExt cx="2421528" cy="6907464"/>
          </a:xfrm>
        </p:grpSpPr>
        <p:sp>
          <p:nvSpPr>
            <p:cNvPr id="11" name="Google Shape;11;p2"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txBox="1">
            <a:spLocks noGrp="1"/>
          </p:cNvSpPr>
          <p:nvPr>
            <p:ph type="subTitle" idx="1"/>
          </p:nvPr>
        </p:nvSpPr>
        <p:spPr>
          <a:xfrm>
            <a:off x="3594342" y="6043500"/>
            <a:ext cx="4911000" cy="591600"/>
          </a:xfrm>
          <a:prstGeom prst="rect">
            <a:avLst/>
          </a:prstGeom>
        </p:spPr>
        <p:txBody>
          <a:bodyPr spcFirstLastPara="1" wrap="square" lIns="91425" tIns="91425" rIns="91425" bIns="91425" anchor="b" anchorCtr="0"/>
          <a:lstStyle>
            <a:lvl1pPr lvl="0">
              <a:lnSpc>
                <a:spcPct val="100000"/>
              </a:lnSpc>
              <a:spcBef>
                <a:spcPts val="0"/>
              </a:spcBef>
              <a:spcAft>
                <a:spcPts val="0"/>
              </a:spcAft>
              <a:buNone/>
              <a:defRPr sz="1900">
                <a:solidFill>
                  <a:srgbClr val="FFFFFF"/>
                </a:solidFill>
                <a:latin typeface="Arial"/>
                <a:ea typeface="Arial"/>
                <a:cs typeface="Arial"/>
                <a:sym typeface="Arial"/>
              </a:defRPr>
            </a:lvl1pPr>
            <a:lvl2pPr lvl="1">
              <a:lnSpc>
                <a:spcPct val="100000"/>
              </a:lnSpc>
              <a:spcBef>
                <a:spcPts val="0"/>
              </a:spcBef>
              <a:spcAft>
                <a:spcPts val="0"/>
              </a:spcAft>
              <a:buNone/>
              <a:defRPr sz="1900">
                <a:solidFill>
                  <a:srgbClr val="FFFFFF"/>
                </a:solidFill>
                <a:latin typeface="Arial"/>
                <a:ea typeface="Arial"/>
                <a:cs typeface="Arial"/>
                <a:sym typeface="Arial"/>
              </a:defRPr>
            </a:lvl2pPr>
            <a:lvl3pPr lvl="2">
              <a:lnSpc>
                <a:spcPct val="100000"/>
              </a:lnSpc>
              <a:spcBef>
                <a:spcPts val="0"/>
              </a:spcBef>
              <a:spcAft>
                <a:spcPts val="0"/>
              </a:spcAft>
              <a:buNone/>
              <a:defRPr sz="1900">
                <a:solidFill>
                  <a:srgbClr val="FFFFFF"/>
                </a:solidFill>
                <a:latin typeface="Arial"/>
                <a:ea typeface="Arial"/>
                <a:cs typeface="Arial"/>
                <a:sym typeface="Arial"/>
              </a:defRPr>
            </a:lvl3pPr>
            <a:lvl4pPr lvl="3">
              <a:lnSpc>
                <a:spcPct val="100000"/>
              </a:lnSpc>
              <a:spcBef>
                <a:spcPts val="0"/>
              </a:spcBef>
              <a:spcAft>
                <a:spcPts val="0"/>
              </a:spcAft>
              <a:buNone/>
              <a:defRPr sz="1900">
                <a:solidFill>
                  <a:srgbClr val="FFFFFF"/>
                </a:solidFill>
                <a:latin typeface="Arial"/>
                <a:ea typeface="Arial"/>
                <a:cs typeface="Arial"/>
                <a:sym typeface="Arial"/>
              </a:defRPr>
            </a:lvl4pPr>
            <a:lvl5pPr lvl="4">
              <a:lnSpc>
                <a:spcPct val="100000"/>
              </a:lnSpc>
              <a:spcBef>
                <a:spcPts val="0"/>
              </a:spcBef>
              <a:spcAft>
                <a:spcPts val="0"/>
              </a:spcAft>
              <a:buNone/>
              <a:defRPr sz="1900">
                <a:solidFill>
                  <a:srgbClr val="FFFFFF"/>
                </a:solidFill>
                <a:latin typeface="Arial"/>
                <a:ea typeface="Arial"/>
                <a:cs typeface="Arial"/>
                <a:sym typeface="Arial"/>
              </a:defRPr>
            </a:lvl5pPr>
            <a:lvl6pPr lvl="5">
              <a:lnSpc>
                <a:spcPct val="100000"/>
              </a:lnSpc>
              <a:spcBef>
                <a:spcPts val="0"/>
              </a:spcBef>
              <a:spcAft>
                <a:spcPts val="0"/>
              </a:spcAft>
              <a:buNone/>
              <a:defRPr sz="1900">
                <a:solidFill>
                  <a:srgbClr val="FFFFFF"/>
                </a:solidFill>
                <a:latin typeface="Arial"/>
                <a:ea typeface="Arial"/>
                <a:cs typeface="Arial"/>
                <a:sym typeface="Arial"/>
              </a:defRPr>
            </a:lvl6pPr>
            <a:lvl7pPr lvl="6">
              <a:lnSpc>
                <a:spcPct val="100000"/>
              </a:lnSpc>
              <a:spcBef>
                <a:spcPts val="0"/>
              </a:spcBef>
              <a:spcAft>
                <a:spcPts val="0"/>
              </a:spcAft>
              <a:buNone/>
              <a:defRPr sz="1900">
                <a:solidFill>
                  <a:srgbClr val="FFFFFF"/>
                </a:solidFill>
                <a:latin typeface="Arial"/>
                <a:ea typeface="Arial"/>
                <a:cs typeface="Arial"/>
                <a:sym typeface="Arial"/>
              </a:defRPr>
            </a:lvl7pPr>
            <a:lvl8pPr lvl="7">
              <a:lnSpc>
                <a:spcPct val="100000"/>
              </a:lnSpc>
              <a:spcBef>
                <a:spcPts val="0"/>
              </a:spcBef>
              <a:spcAft>
                <a:spcPts val="0"/>
              </a:spcAft>
              <a:buNone/>
              <a:defRPr sz="1900">
                <a:solidFill>
                  <a:srgbClr val="FFFFFF"/>
                </a:solidFill>
                <a:latin typeface="Arial"/>
                <a:ea typeface="Arial"/>
                <a:cs typeface="Arial"/>
                <a:sym typeface="Arial"/>
              </a:defRPr>
            </a:lvl8pPr>
            <a:lvl9pPr lvl="8">
              <a:lnSpc>
                <a:spcPct val="100000"/>
              </a:lnSpc>
              <a:spcBef>
                <a:spcPts val="0"/>
              </a:spcBef>
              <a:spcAft>
                <a:spcPts val="0"/>
              </a:spcAft>
              <a:buNone/>
              <a:defRPr sz="1900">
                <a:solidFill>
                  <a:srgbClr val="FFFFFF"/>
                </a:solidFill>
                <a:latin typeface="Arial"/>
                <a:ea typeface="Arial"/>
                <a:cs typeface="Arial"/>
                <a:sym typeface="Arial"/>
              </a:defRPr>
            </a:lvl9pPr>
          </a:lstStyle>
          <a:p>
            <a:endParaRPr/>
          </a:p>
        </p:txBody>
      </p:sp>
      <p:sp>
        <p:nvSpPr>
          <p:cNvPr id="15" name="Google Shape;15;p2"/>
          <p:cNvSpPr txBox="1">
            <a:spLocks noGrp="1"/>
          </p:cNvSpPr>
          <p:nvPr>
            <p:ph type="title"/>
          </p:nvPr>
        </p:nvSpPr>
        <p:spPr>
          <a:xfrm>
            <a:off x="3594342" y="2144975"/>
            <a:ext cx="5165400" cy="1561200"/>
          </a:xfrm>
          <a:prstGeom prst="rect">
            <a:avLst/>
          </a:prstGeom>
        </p:spPr>
        <p:txBody>
          <a:bodyPr spcFirstLastPara="1" wrap="square" lIns="91425" tIns="91425" rIns="91425" bIns="91425" anchor="b" anchorCtr="0"/>
          <a:lstStyle>
            <a:lvl1pPr lvl="0">
              <a:spcBef>
                <a:spcPts val="0"/>
              </a:spcBef>
              <a:spcAft>
                <a:spcPts val="0"/>
              </a:spcAft>
              <a:buNone/>
              <a:defRPr sz="2800">
                <a:solidFill>
                  <a:srgbClr val="0FAFFF"/>
                </a:solidFill>
                <a:latin typeface="Arial"/>
                <a:ea typeface="Arial"/>
                <a:cs typeface="Arial"/>
                <a:sym typeface="Arial"/>
              </a:defRPr>
            </a:lvl1pPr>
            <a:lvl2pPr lvl="1">
              <a:spcBef>
                <a:spcPts val="0"/>
              </a:spcBef>
              <a:spcAft>
                <a:spcPts val="0"/>
              </a:spcAft>
              <a:buNone/>
              <a:defRPr sz="2800">
                <a:solidFill>
                  <a:srgbClr val="0FAFFF"/>
                </a:solidFill>
                <a:latin typeface="Arial"/>
                <a:ea typeface="Arial"/>
                <a:cs typeface="Arial"/>
                <a:sym typeface="Arial"/>
              </a:defRPr>
            </a:lvl2pPr>
            <a:lvl3pPr lvl="2">
              <a:spcBef>
                <a:spcPts val="0"/>
              </a:spcBef>
              <a:spcAft>
                <a:spcPts val="0"/>
              </a:spcAft>
              <a:buNone/>
              <a:defRPr sz="2800">
                <a:solidFill>
                  <a:srgbClr val="0FAFFF"/>
                </a:solidFill>
                <a:latin typeface="Arial"/>
                <a:ea typeface="Arial"/>
                <a:cs typeface="Arial"/>
                <a:sym typeface="Arial"/>
              </a:defRPr>
            </a:lvl3pPr>
            <a:lvl4pPr lvl="3">
              <a:spcBef>
                <a:spcPts val="0"/>
              </a:spcBef>
              <a:spcAft>
                <a:spcPts val="0"/>
              </a:spcAft>
              <a:buNone/>
              <a:defRPr sz="2800">
                <a:solidFill>
                  <a:srgbClr val="0FAFFF"/>
                </a:solidFill>
                <a:latin typeface="Arial"/>
                <a:ea typeface="Arial"/>
                <a:cs typeface="Arial"/>
                <a:sym typeface="Arial"/>
              </a:defRPr>
            </a:lvl4pPr>
            <a:lvl5pPr lvl="4">
              <a:spcBef>
                <a:spcPts val="0"/>
              </a:spcBef>
              <a:spcAft>
                <a:spcPts val="0"/>
              </a:spcAft>
              <a:buNone/>
              <a:defRPr sz="2800">
                <a:solidFill>
                  <a:srgbClr val="0FAFFF"/>
                </a:solidFill>
                <a:latin typeface="Arial"/>
                <a:ea typeface="Arial"/>
                <a:cs typeface="Arial"/>
                <a:sym typeface="Arial"/>
              </a:defRPr>
            </a:lvl5pPr>
            <a:lvl6pPr lvl="5">
              <a:spcBef>
                <a:spcPts val="0"/>
              </a:spcBef>
              <a:spcAft>
                <a:spcPts val="0"/>
              </a:spcAft>
              <a:buNone/>
              <a:defRPr sz="2800">
                <a:solidFill>
                  <a:srgbClr val="0FAFFF"/>
                </a:solidFill>
                <a:latin typeface="Arial"/>
                <a:ea typeface="Arial"/>
                <a:cs typeface="Arial"/>
                <a:sym typeface="Arial"/>
              </a:defRPr>
            </a:lvl6pPr>
            <a:lvl7pPr lvl="6">
              <a:spcBef>
                <a:spcPts val="0"/>
              </a:spcBef>
              <a:spcAft>
                <a:spcPts val="0"/>
              </a:spcAft>
              <a:buNone/>
              <a:defRPr sz="2800">
                <a:solidFill>
                  <a:srgbClr val="0FAFFF"/>
                </a:solidFill>
                <a:latin typeface="Arial"/>
                <a:ea typeface="Arial"/>
                <a:cs typeface="Arial"/>
                <a:sym typeface="Arial"/>
              </a:defRPr>
            </a:lvl7pPr>
            <a:lvl8pPr lvl="7">
              <a:spcBef>
                <a:spcPts val="0"/>
              </a:spcBef>
              <a:spcAft>
                <a:spcPts val="0"/>
              </a:spcAft>
              <a:buNone/>
              <a:defRPr sz="2800">
                <a:solidFill>
                  <a:srgbClr val="0FAFFF"/>
                </a:solidFill>
                <a:latin typeface="Arial"/>
                <a:ea typeface="Arial"/>
                <a:cs typeface="Arial"/>
                <a:sym typeface="Arial"/>
              </a:defRPr>
            </a:lvl8pPr>
            <a:lvl9pPr lvl="8">
              <a:spcBef>
                <a:spcPts val="0"/>
              </a:spcBef>
              <a:spcAft>
                <a:spcPts val="0"/>
              </a:spcAft>
              <a:buNone/>
              <a:defRPr sz="2800">
                <a:solidFill>
                  <a:srgbClr val="0FAFFF"/>
                </a:solidFill>
                <a:latin typeface="Arial"/>
                <a:ea typeface="Arial"/>
                <a:cs typeface="Arial"/>
                <a:sym typeface="Arial"/>
              </a:defRPr>
            </a:lvl9pPr>
          </a:lstStyle>
          <a:p>
            <a:endParaRPr/>
          </a:p>
        </p:txBody>
      </p:sp>
      <p:sp>
        <p:nvSpPr>
          <p:cNvPr id="16" name="Google Shape;16;p2"/>
          <p:cNvSpPr txBox="1">
            <a:spLocks noGrp="1"/>
          </p:cNvSpPr>
          <p:nvPr>
            <p:ph type="title" idx="2"/>
          </p:nvPr>
        </p:nvSpPr>
        <p:spPr>
          <a:xfrm>
            <a:off x="3594342" y="3516550"/>
            <a:ext cx="5165400" cy="524700"/>
          </a:xfrm>
          <a:prstGeom prst="rect">
            <a:avLst/>
          </a:prstGeom>
        </p:spPr>
        <p:txBody>
          <a:bodyPr spcFirstLastPara="1" wrap="square" lIns="91425" tIns="91425" rIns="91425" bIns="91425" anchor="t" anchorCtr="0"/>
          <a:lstStyle>
            <a:lvl1pPr lvl="0" rtl="0">
              <a:spcBef>
                <a:spcPts val="0"/>
              </a:spcBef>
              <a:spcAft>
                <a:spcPts val="0"/>
              </a:spcAft>
              <a:buNone/>
              <a:defRPr b="1">
                <a:latin typeface="Arial"/>
                <a:ea typeface="Arial"/>
                <a:cs typeface="Arial"/>
                <a:sym typeface="Arial"/>
              </a:defRPr>
            </a:lvl1pPr>
            <a:lvl2pPr lvl="1" rtl="0">
              <a:spcBef>
                <a:spcPts val="0"/>
              </a:spcBef>
              <a:spcAft>
                <a:spcPts val="0"/>
              </a:spcAft>
              <a:buNone/>
              <a:defRPr b="1">
                <a:latin typeface="Arial"/>
                <a:ea typeface="Arial"/>
                <a:cs typeface="Arial"/>
                <a:sym typeface="Arial"/>
              </a:defRPr>
            </a:lvl2pPr>
            <a:lvl3pPr lvl="2" rtl="0">
              <a:spcBef>
                <a:spcPts val="0"/>
              </a:spcBef>
              <a:spcAft>
                <a:spcPts val="0"/>
              </a:spcAft>
              <a:buNone/>
              <a:defRPr b="1">
                <a:latin typeface="Arial"/>
                <a:ea typeface="Arial"/>
                <a:cs typeface="Arial"/>
                <a:sym typeface="Arial"/>
              </a:defRPr>
            </a:lvl3pPr>
            <a:lvl4pPr lvl="3" rtl="0">
              <a:spcBef>
                <a:spcPts val="0"/>
              </a:spcBef>
              <a:spcAft>
                <a:spcPts val="0"/>
              </a:spcAft>
              <a:buNone/>
              <a:defRPr b="1">
                <a:latin typeface="Arial"/>
                <a:ea typeface="Arial"/>
                <a:cs typeface="Arial"/>
                <a:sym typeface="Arial"/>
              </a:defRPr>
            </a:lvl4pPr>
            <a:lvl5pPr lvl="4" rtl="0">
              <a:spcBef>
                <a:spcPts val="0"/>
              </a:spcBef>
              <a:spcAft>
                <a:spcPts val="0"/>
              </a:spcAft>
              <a:buNone/>
              <a:defRPr b="1">
                <a:latin typeface="Arial"/>
                <a:ea typeface="Arial"/>
                <a:cs typeface="Arial"/>
                <a:sym typeface="Arial"/>
              </a:defRPr>
            </a:lvl5pPr>
            <a:lvl6pPr lvl="5" rtl="0">
              <a:spcBef>
                <a:spcPts val="0"/>
              </a:spcBef>
              <a:spcAft>
                <a:spcPts val="0"/>
              </a:spcAft>
              <a:buNone/>
              <a:defRPr b="1">
                <a:latin typeface="Arial"/>
                <a:ea typeface="Arial"/>
                <a:cs typeface="Arial"/>
                <a:sym typeface="Arial"/>
              </a:defRPr>
            </a:lvl6pPr>
            <a:lvl7pPr lvl="6" rtl="0">
              <a:spcBef>
                <a:spcPts val="0"/>
              </a:spcBef>
              <a:spcAft>
                <a:spcPts val="0"/>
              </a:spcAft>
              <a:buNone/>
              <a:defRPr b="1">
                <a:latin typeface="Arial"/>
                <a:ea typeface="Arial"/>
                <a:cs typeface="Arial"/>
                <a:sym typeface="Arial"/>
              </a:defRPr>
            </a:lvl7pPr>
            <a:lvl8pPr lvl="7" rtl="0">
              <a:spcBef>
                <a:spcPts val="0"/>
              </a:spcBef>
              <a:spcAft>
                <a:spcPts val="0"/>
              </a:spcAft>
              <a:buNone/>
              <a:defRPr b="1">
                <a:latin typeface="Arial"/>
                <a:ea typeface="Arial"/>
                <a:cs typeface="Arial"/>
                <a:sym typeface="Arial"/>
              </a:defRPr>
            </a:lvl8pPr>
            <a:lvl9pPr lvl="8" rtl="0">
              <a:spcBef>
                <a:spcPts val="0"/>
              </a:spcBef>
              <a:spcAft>
                <a:spcPts val="0"/>
              </a:spcAft>
              <a:buNone/>
              <a:defRPr b="1">
                <a:latin typeface="Arial"/>
                <a:ea typeface="Arial"/>
                <a:cs typeface="Arial"/>
                <a:sym typeface="Arial"/>
              </a:defRPr>
            </a:lvl9pPr>
          </a:lstStyle>
          <a:p>
            <a:endParaRPr/>
          </a:p>
        </p:txBody>
      </p:sp>
      <p:sp>
        <p:nvSpPr>
          <p:cNvPr id="17" name="Google Shape;17;p2"/>
          <p:cNvSpPr/>
          <p:nvPr/>
        </p:nvSpPr>
        <p:spPr>
          <a:xfrm>
            <a:off x="-20129" y="-71425"/>
            <a:ext cx="9160500" cy="1248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25025" y="4123854"/>
            <a:ext cx="5034600" cy="16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 name="Google Shape;19;p2"/>
          <p:cNvPicPr preferRelativeResize="0"/>
          <p:nvPr/>
        </p:nvPicPr>
        <p:blipFill>
          <a:blip r:embed="rId2">
            <a:alphaModFix/>
          </a:blip>
          <a:stretch>
            <a:fillRect/>
          </a:stretch>
        </p:blipFill>
        <p:spPr>
          <a:xfrm>
            <a:off x="582618" y="230250"/>
            <a:ext cx="783375" cy="707175"/>
          </a:xfrm>
          <a:prstGeom prst="rect">
            <a:avLst/>
          </a:prstGeom>
          <a:noFill/>
          <a:ln>
            <a:noFill/>
          </a:ln>
        </p:spPr>
      </p:pic>
      <p:sp>
        <p:nvSpPr>
          <p:cNvPr id="20" name="Google Shape;20;p2"/>
          <p:cNvSpPr txBox="1"/>
          <p:nvPr/>
        </p:nvSpPr>
        <p:spPr>
          <a:xfrm>
            <a:off x="3541925" y="511401"/>
            <a:ext cx="5283000" cy="52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200" b="1">
                <a:solidFill>
                  <a:srgbClr val="003C71"/>
                </a:solidFill>
              </a:rPr>
              <a:t>Office of Government-wide Policy</a:t>
            </a:r>
            <a:endParaRPr sz="1200" b="1">
              <a:solidFill>
                <a:srgbClr val="003C71"/>
              </a:solidFill>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ist Items - Same Slide - NOT NUMBERED">
  <p:cSld name="CAPTION_ONLY_1">
    <p:bg>
      <p:bgPr>
        <a:solidFill>
          <a:srgbClr val="FFFFFF"/>
        </a:solidFill>
        <a:effectLst/>
      </p:bgPr>
    </p:bg>
    <p:spTree>
      <p:nvGrpSpPr>
        <p:cNvPr id="1" name="Shape 128"/>
        <p:cNvGrpSpPr/>
        <p:nvPr/>
      </p:nvGrpSpPr>
      <p:grpSpPr>
        <a:xfrm>
          <a:off x="0" y="0"/>
          <a:ext cx="0" cy="0"/>
          <a:chOff x="0" y="0"/>
          <a:chExt cx="0" cy="0"/>
        </a:xfrm>
      </p:grpSpPr>
      <p:sp>
        <p:nvSpPr>
          <p:cNvPr id="129" name="Google Shape;129;p1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0" name="Google Shape;130;p15"/>
          <p:cNvSpPr/>
          <p:nvPr/>
        </p:nvSpPr>
        <p:spPr>
          <a:xfrm>
            <a:off x="461550" y="50081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 name="Google Shape;131;p15"/>
          <p:cNvSpPr/>
          <p:nvPr/>
        </p:nvSpPr>
        <p:spPr>
          <a:xfrm>
            <a:off x="461550" y="3722588"/>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 name="Google Shape;132;p15"/>
          <p:cNvSpPr/>
          <p:nvPr/>
        </p:nvSpPr>
        <p:spPr>
          <a:xfrm>
            <a:off x="461550" y="2437025"/>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3" name="Google Shape;133;p15"/>
          <p:cNvSpPr txBox="1">
            <a:spLocks noGrp="1"/>
          </p:cNvSpPr>
          <p:nvPr>
            <p:ph type="body" idx="1"/>
          </p:nvPr>
        </p:nvSpPr>
        <p:spPr>
          <a:xfrm>
            <a:off x="859500" y="25227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4" name="Google Shape;134;p15"/>
          <p:cNvSpPr txBox="1">
            <a:spLocks noGrp="1"/>
          </p:cNvSpPr>
          <p:nvPr>
            <p:ph type="body" idx="2"/>
          </p:nvPr>
        </p:nvSpPr>
        <p:spPr>
          <a:xfrm>
            <a:off x="859500" y="51135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5" name="Google Shape;135;p15"/>
          <p:cNvSpPr txBox="1">
            <a:spLocks noGrp="1"/>
          </p:cNvSpPr>
          <p:nvPr>
            <p:ph type="body" idx="3"/>
          </p:nvPr>
        </p:nvSpPr>
        <p:spPr>
          <a:xfrm>
            <a:off x="859500" y="3818100"/>
            <a:ext cx="76023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6" name="Google Shape;136;p15"/>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37" name="Google Shape;137;p15"/>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38" name="Google Shape;138;p15"/>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CAPTION_ONLY_1_1">
    <p:bg>
      <p:bgPr>
        <a:solidFill>
          <a:srgbClr val="FFFFFF"/>
        </a:solidFill>
        <a:effectLst/>
      </p:bgPr>
    </p:bg>
    <p:spTree>
      <p:nvGrpSpPr>
        <p:cNvPr id="1" name="Shape 139"/>
        <p:cNvGrpSpPr/>
        <p:nvPr/>
      </p:nvGrpSpPr>
      <p:grpSpPr>
        <a:xfrm>
          <a:off x="0" y="0"/>
          <a:ext cx="0" cy="0"/>
          <a:chOff x="0" y="0"/>
          <a:chExt cx="0" cy="0"/>
        </a:xfrm>
      </p:grpSpPr>
      <p:sp>
        <p:nvSpPr>
          <p:cNvPr id="140" name="Google Shape;140;p16"/>
          <p:cNvSpPr/>
          <p:nvPr/>
        </p:nvSpPr>
        <p:spPr>
          <a:xfrm>
            <a:off x="461550" y="533824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 name="Google Shape;141;p1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2" name="Google Shape;142;p16"/>
          <p:cNvSpPr/>
          <p:nvPr/>
        </p:nvSpPr>
        <p:spPr>
          <a:xfrm>
            <a:off x="461550" y="4371171"/>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 name="Google Shape;143;p16"/>
          <p:cNvSpPr/>
          <p:nvPr/>
        </p:nvSpPr>
        <p:spPr>
          <a:xfrm>
            <a:off x="461550" y="3404098"/>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 name="Google Shape;144;p16"/>
          <p:cNvSpPr/>
          <p:nvPr/>
        </p:nvSpPr>
        <p:spPr>
          <a:xfrm>
            <a:off x="461550" y="243702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 name="Google Shape;145;p16"/>
          <p:cNvSpPr txBox="1">
            <a:spLocks noGrp="1"/>
          </p:cNvSpPr>
          <p:nvPr>
            <p:ph type="body" idx="1"/>
          </p:nvPr>
        </p:nvSpPr>
        <p:spPr>
          <a:xfrm>
            <a:off x="1164300" y="244650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6" name="Google Shape;146;p16"/>
          <p:cNvSpPr txBox="1">
            <a:spLocks noGrp="1"/>
          </p:cNvSpPr>
          <p:nvPr>
            <p:ph type="body" idx="2"/>
          </p:nvPr>
        </p:nvSpPr>
        <p:spPr>
          <a:xfrm>
            <a:off x="1164300" y="5356825"/>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7" name="Google Shape;147;p16"/>
          <p:cNvSpPr txBox="1">
            <a:spLocks noGrp="1"/>
          </p:cNvSpPr>
          <p:nvPr>
            <p:ph type="body" idx="3"/>
          </p:nvPr>
        </p:nvSpPr>
        <p:spPr>
          <a:xfrm>
            <a:off x="1164300" y="343710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8" name="Google Shape;148;p16"/>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49" name="Google Shape;149;p16"/>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50" name="Google Shape;150;p16"/>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
        <p:nvSpPr>
          <p:cNvPr id="151" name="Google Shape;151;p16"/>
          <p:cNvSpPr txBox="1">
            <a:spLocks noGrp="1"/>
          </p:cNvSpPr>
          <p:nvPr>
            <p:ph type="body" idx="5"/>
          </p:nvPr>
        </p:nvSpPr>
        <p:spPr>
          <a:xfrm>
            <a:off x="1164300" y="4395650"/>
            <a:ext cx="73455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52" name="Google Shape;152;p16"/>
          <p:cNvSpPr txBox="1"/>
          <p:nvPr/>
        </p:nvSpPr>
        <p:spPr>
          <a:xfrm>
            <a:off x="588158" y="2474788"/>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sp>
        <p:nvSpPr>
          <p:cNvPr id="153" name="Google Shape;153;p16"/>
          <p:cNvSpPr txBox="1"/>
          <p:nvPr/>
        </p:nvSpPr>
        <p:spPr>
          <a:xfrm>
            <a:off x="588158" y="3450671"/>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sp>
        <p:nvSpPr>
          <p:cNvPr id="154" name="Google Shape;154;p16"/>
          <p:cNvSpPr txBox="1"/>
          <p:nvPr/>
        </p:nvSpPr>
        <p:spPr>
          <a:xfrm>
            <a:off x="588158" y="4409221"/>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sp>
        <p:nvSpPr>
          <p:cNvPr id="155" name="Google Shape;155;p16"/>
          <p:cNvSpPr txBox="1"/>
          <p:nvPr/>
        </p:nvSpPr>
        <p:spPr>
          <a:xfrm>
            <a:off x="588158" y="5370388"/>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4</a:t>
            </a:r>
            <a:endParaRPr sz="4600" b="1">
              <a:solidFill>
                <a:srgbClr val="003C7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CAPTION_ONLY_1_1_1">
    <p:bg>
      <p:bgPr>
        <a:solidFill>
          <a:srgbClr val="FFFFFF"/>
        </a:solidFill>
        <a:effectLst/>
      </p:bgPr>
    </p:bg>
    <p:spTree>
      <p:nvGrpSpPr>
        <p:cNvPr id="1" name="Shape 156"/>
        <p:cNvGrpSpPr/>
        <p:nvPr/>
      </p:nvGrpSpPr>
      <p:grpSpPr>
        <a:xfrm>
          <a:off x="0" y="0"/>
          <a:ext cx="0" cy="0"/>
          <a:chOff x="0" y="0"/>
          <a:chExt cx="0" cy="0"/>
        </a:xfrm>
      </p:grpSpPr>
      <p:sp>
        <p:nvSpPr>
          <p:cNvPr id="157" name="Google Shape;157;p17"/>
          <p:cNvSpPr/>
          <p:nvPr/>
        </p:nvSpPr>
        <p:spPr>
          <a:xfrm>
            <a:off x="461550" y="533824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1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9" name="Google Shape;159;p17"/>
          <p:cNvSpPr/>
          <p:nvPr/>
        </p:nvSpPr>
        <p:spPr>
          <a:xfrm>
            <a:off x="461550" y="4371171"/>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0" name="Google Shape;160;p17"/>
          <p:cNvSpPr/>
          <p:nvPr/>
        </p:nvSpPr>
        <p:spPr>
          <a:xfrm>
            <a:off x="461550" y="3404098"/>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1" name="Google Shape;161;p17"/>
          <p:cNvSpPr/>
          <p:nvPr/>
        </p:nvSpPr>
        <p:spPr>
          <a:xfrm>
            <a:off x="461550" y="2437025"/>
            <a:ext cx="8373900" cy="8817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17"/>
          <p:cNvSpPr txBox="1">
            <a:spLocks noGrp="1"/>
          </p:cNvSpPr>
          <p:nvPr>
            <p:ph type="body" idx="1"/>
          </p:nvPr>
        </p:nvSpPr>
        <p:spPr>
          <a:xfrm>
            <a:off x="859500" y="244650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3" name="Google Shape;163;p17"/>
          <p:cNvSpPr txBox="1">
            <a:spLocks noGrp="1"/>
          </p:cNvSpPr>
          <p:nvPr>
            <p:ph type="body" idx="2"/>
          </p:nvPr>
        </p:nvSpPr>
        <p:spPr>
          <a:xfrm>
            <a:off x="859500" y="5356824"/>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4" name="Google Shape;164;p17"/>
          <p:cNvSpPr txBox="1">
            <a:spLocks noGrp="1"/>
          </p:cNvSpPr>
          <p:nvPr>
            <p:ph type="body" idx="3"/>
          </p:nvPr>
        </p:nvSpPr>
        <p:spPr>
          <a:xfrm>
            <a:off x="859500" y="343710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65" name="Google Shape;165;p17"/>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166" name="Google Shape;166;p17"/>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167" name="Google Shape;167;p17"/>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
        <p:nvSpPr>
          <p:cNvPr id="168" name="Google Shape;168;p17"/>
          <p:cNvSpPr txBox="1">
            <a:spLocks noGrp="1"/>
          </p:cNvSpPr>
          <p:nvPr>
            <p:ph type="body" idx="5"/>
          </p:nvPr>
        </p:nvSpPr>
        <p:spPr>
          <a:xfrm>
            <a:off x="859500" y="4395650"/>
            <a:ext cx="7602300" cy="8487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169"/>
        <p:cNvGrpSpPr/>
        <p:nvPr/>
      </p:nvGrpSpPr>
      <p:grpSpPr>
        <a:xfrm>
          <a:off x="0" y="0"/>
          <a:ext cx="0" cy="0"/>
          <a:chOff x="0" y="0"/>
          <a:chExt cx="0" cy="0"/>
        </a:xfrm>
      </p:grpSpPr>
      <p:sp>
        <p:nvSpPr>
          <p:cNvPr id="170" name="Google Shape;170;p1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71" name="Google Shape;171;p18"/>
          <p:cNvPicPr preferRelativeResize="0"/>
          <p:nvPr/>
        </p:nvPicPr>
        <p:blipFill rotWithShape="1">
          <a:blip r:embed="rId2">
            <a:alphaModFix amt="76000"/>
          </a:blip>
          <a:srcRect l="17970" r="17963"/>
          <a:stretch/>
        </p:blipFill>
        <p:spPr>
          <a:xfrm>
            <a:off x="1208225" y="0"/>
            <a:ext cx="2929027" cy="6857997"/>
          </a:xfrm>
          <a:prstGeom prst="rect">
            <a:avLst/>
          </a:prstGeom>
          <a:noFill/>
          <a:ln>
            <a:noFill/>
          </a:ln>
        </p:spPr>
      </p:pic>
      <p:cxnSp>
        <p:nvCxnSpPr>
          <p:cNvPr id="172" name="Google Shape;172;p18"/>
          <p:cNvCxnSpPr/>
          <p:nvPr/>
        </p:nvCxnSpPr>
        <p:spPr>
          <a:xfrm>
            <a:off x="4934261" y="2948764"/>
            <a:ext cx="3361800" cy="0"/>
          </a:xfrm>
          <a:prstGeom prst="straightConnector1">
            <a:avLst/>
          </a:prstGeom>
          <a:noFill/>
          <a:ln w="9525" cap="flat" cmpd="sng">
            <a:solidFill>
              <a:srgbClr val="F3F3F3"/>
            </a:solidFill>
            <a:prstDash val="solid"/>
            <a:round/>
            <a:headEnd type="none" w="med" len="med"/>
            <a:tailEnd type="none" w="med" len="med"/>
          </a:ln>
        </p:spPr>
      </p:cxnSp>
      <p:sp>
        <p:nvSpPr>
          <p:cNvPr id="173" name="Google Shape;173;p18"/>
          <p:cNvSpPr txBox="1">
            <a:spLocks noGrp="1"/>
          </p:cNvSpPr>
          <p:nvPr>
            <p:ph type="title"/>
          </p:nvPr>
        </p:nvSpPr>
        <p:spPr>
          <a:xfrm>
            <a:off x="4844375" y="1590475"/>
            <a:ext cx="3866700" cy="1279200"/>
          </a:xfrm>
          <a:prstGeom prst="rect">
            <a:avLst/>
          </a:prstGeom>
        </p:spPr>
        <p:txBody>
          <a:bodyPr spcFirstLastPara="1" wrap="square" lIns="91425" tIns="91425" rIns="91425" bIns="91425" anchor="b" anchorCtr="0"/>
          <a:lstStyle>
            <a:lvl1pPr lvl="0" rtl="0">
              <a:lnSpc>
                <a:spcPct val="100000"/>
              </a:lnSpc>
              <a:spcBef>
                <a:spcPts val="0"/>
              </a:spcBef>
              <a:spcAft>
                <a:spcPts val="0"/>
              </a:spcAft>
              <a:buNone/>
              <a:defRPr sz="4800" b="1">
                <a:latin typeface="Arial"/>
                <a:ea typeface="Arial"/>
                <a:cs typeface="Arial"/>
                <a:sym typeface="Arial"/>
              </a:defRPr>
            </a:lvl1pPr>
            <a:lvl2pPr lvl="1" rtl="0">
              <a:lnSpc>
                <a:spcPct val="100000"/>
              </a:lnSpc>
              <a:spcBef>
                <a:spcPts val="0"/>
              </a:spcBef>
              <a:spcAft>
                <a:spcPts val="0"/>
              </a:spcAft>
              <a:buNone/>
              <a:defRPr sz="4800" b="1">
                <a:latin typeface="Arial"/>
                <a:ea typeface="Arial"/>
                <a:cs typeface="Arial"/>
                <a:sym typeface="Arial"/>
              </a:defRPr>
            </a:lvl2pPr>
            <a:lvl3pPr lvl="2" rtl="0">
              <a:lnSpc>
                <a:spcPct val="100000"/>
              </a:lnSpc>
              <a:spcBef>
                <a:spcPts val="0"/>
              </a:spcBef>
              <a:spcAft>
                <a:spcPts val="0"/>
              </a:spcAft>
              <a:buNone/>
              <a:defRPr sz="4800" b="1">
                <a:latin typeface="Arial"/>
                <a:ea typeface="Arial"/>
                <a:cs typeface="Arial"/>
                <a:sym typeface="Arial"/>
              </a:defRPr>
            </a:lvl3pPr>
            <a:lvl4pPr lvl="3" rtl="0">
              <a:lnSpc>
                <a:spcPct val="100000"/>
              </a:lnSpc>
              <a:spcBef>
                <a:spcPts val="0"/>
              </a:spcBef>
              <a:spcAft>
                <a:spcPts val="0"/>
              </a:spcAft>
              <a:buNone/>
              <a:defRPr sz="4800" b="1">
                <a:latin typeface="Arial"/>
                <a:ea typeface="Arial"/>
                <a:cs typeface="Arial"/>
                <a:sym typeface="Arial"/>
              </a:defRPr>
            </a:lvl4pPr>
            <a:lvl5pPr lvl="4" rtl="0">
              <a:lnSpc>
                <a:spcPct val="100000"/>
              </a:lnSpc>
              <a:spcBef>
                <a:spcPts val="0"/>
              </a:spcBef>
              <a:spcAft>
                <a:spcPts val="0"/>
              </a:spcAft>
              <a:buNone/>
              <a:defRPr sz="4800" b="1">
                <a:latin typeface="Arial"/>
                <a:ea typeface="Arial"/>
                <a:cs typeface="Arial"/>
                <a:sym typeface="Arial"/>
              </a:defRPr>
            </a:lvl5pPr>
            <a:lvl6pPr lvl="5" rtl="0">
              <a:lnSpc>
                <a:spcPct val="100000"/>
              </a:lnSpc>
              <a:spcBef>
                <a:spcPts val="0"/>
              </a:spcBef>
              <a:spcAft>
                <a:spcPts val="0"/>
              </a:spcAft>
              <a:buNone/>
              <a:defRPr sz="4800" b="1">
                <a:latin typeface="Arial"/>
                <a:ea typeface="Arial"/>
                <a:cs typeface="Arial"/>
                <a:sym typeface="Arial"/>
              </a:defRPr>
            </a:lvl6pPr>
            <a:lvl7pPr lvl="6" rtl="0">
              <a:lnSpc>
                <a:spcPct val="100000"/>
              </a:lnSpc>
              <a:spcBef>
                <a:spcPts val="0"/>
              </a:spcBef>
              <a:spcAft>
                <a:spcPts val="0"/>
              </a:spcAft>
              <a:buNone/>
              <a:defRPr sz="4800" b="1">
                <a:latin typeface="Arial"/>
                <a:ea typeface="Arial"/>
                <a:cs typeface="Arial"/>
                <a:sym typeface="Arial"/>
              </a:defRPr>
            </a:lvl7pPr>
            <a:lvl8pPr lvl="7" rtl="0">
              <a:lnSpc>
                <a:spcPct val="100000"/>
              </a:lnSpc>
              <a:spcBef>
                <a:spcPts val="0"/>
              </a:spcBef>
              <a:spcAft>
                <a:spcPts val="0"/>
              </a:spcAft>
              <a:buNone/>
              <a:defRPr sz="4800" b="1">
                <a:latin typeface="Arial"/>
                <a:ea typeface="Arial"/>
                <a:cs typeface="Arial"/>
                <a:sym typeface="Arial"/>
              </a:defRPr>
            </a:lvl8pPr>
            <a:lvl9pPr lvl="8" rtl="0">
              <a:lnSpc>
                <a:spcPct val="100000"/>
              </a:lnSpc>
              <a:spcBef>
                <a:spcPts val="0"/>
              </a:spcBef>
              <a:spcAft>
                <a:spcPts val="0"/>
              </a:spcAft>
              <a:buNone/>
              <a:defRPr sz="4800" b="1">
                <a:latin typeface="Arial"/>
                <a:ea typeface="Arial"/>
                <a:cs typeface="Arial"/>
                <a:sym typeface="Arial"/>
              </a:defRPr>
            </a:lvl9pPr>
          </a:lstStyle>
          <a:p>
            <a:endParaRPr/>
          </a:p>
        </p:txBody>
      </p:sp>
      <p:sp>
        <p:nvSpPr>
          <p:cNvPr id="174" name="Google Shape;174;p18"/>
          <p:cNvSpPr txBox="1">
            <a:spLocks noGrp="1"/>
          </p:cNvSpPr>
          <p:nvPr>
            <p:ph type="subTitle" idx="1"/>
          </p:nvPr>
        </p:nvSpPr>
        <p:spPr>
          <a:xfrm>
            <a:off x="4844375" y="3017200"/>
            <a:ext cx="4019100" cy="1707300"/>
          </a:xfrm>
          <a:prstGeom prst="rect">
            <a:avLst/>
          </a:prstGeom>
        </p:spPr>
        <p:txBody>
          <a:bodyPr spcFirstLastPara="1" wrap="square" lIns="91425" tIns="91425" rIns="91425" bIns="91425" anchor="t" anchorCtr="0"/>
          <a:lstStyle>
            <a:lvl1pPr lvl="0">
              <a:lnSpc>
                <a:spcPct val="100000"/>
              </a:lnSpc>
              <a:spcBef>
                <a:spcPts val="0"/>
              </a:spcBef>
              <a:spcAft>
                <a:spcPts val="0"/>
              </a:spcAft>
              <a:buNone/>
              <a:defRPr sz="3600">
                <a:solidFill>
                  <a:srgbClr val="FFFFFF"/>
                </a:solidFill>
                <a:latin typeface="Arial"/>
                <a:ea typeface="Arial"/>
                <a:cs typeface="Arial"/>
                <a:sym typeface="Arial"/>
              </a:defRPr>
            </a:lvl1pPr>
            <a:lvl2pPr lvl="1">
              <a:lnSpc>
                <a:spcPct val="100000"/>
              </a:lnSpc>
              <a:spcBef>
                <a:spcPts val="0"/>
              </a:spcBef>
              <a:spcAft>
                <a:spcPts val="0"/>
              </a:spcAft>
              <a:buNone/>
              <a:defRPr sz="3600">
                <a:solidFill>
                  <a:srgbClr val="FFFFFF"/>
                </a:solidFill>
                <a:latin typeface="Arial"/>
                <a:ea typeface="Arial"/>
                <a:cs typeface="Arial"/>
                <a:sym typeface="Arial"/>
              </a:defRPr>
            </a:lvl2pPr>
            <a:lvl3pPr lvl="2">
              <a:lnSpc>
                <a:spcPct val="100000"/>
              </a:lnSpc>
              <a:spcBef>
                <a:spcPts val="0"/>
              </a:spcBef>
              <a:spcAft>
                <a:spcPts val="0"/>
              </a:spcAft>
              <a:buNone/>
              <a:defRPr sz="3600">
                <a:solidFill>
                  <a:srgbClr val="FFFFFF"/>
                </a:solidFill>
                <a:latin typeface="Arial"/>
                <a:ea typeface="Arial"/>
                <a:cs typeface="Arial"/>
                <a:sym typeface="Arial"/>
              </a:defRPr>
            </a:lvl3pPr>
            <a:lvl4pPr lvl="3">
              <a:lnSpc>
                <a:spcPct val="100000"/>
              </a:lnSpc>
              <a:spcBef>
                <a:spcPts val="0"/>
              </a:spcBef>
              <a:spcAft>
                <a:spcPts val="0"/>
              </a:spcAft>
              <a:buNone/>
              <a:defRPr sz="3600">
                <a:solidFill>
                  <a:srgbClr val="FFFFFF"/>
                </a:solidFill>
                <a:latin typeface="Arial"/>
                <a:ea typeface="Arial"/>
                <a:cs typeface="Arial"/>
                <a:sym typeface="Arial"/>
              </a:defRPr>
            </a:lvl4pPr>
            <a:lvl5pPr lvl="4">
              <a:lnSpc>
                <a:spcPct val="100000"/>
              </a:lnSpc>
              <a:spcBef>
                <a:spcPts val="0"/>
              </a:spcBef>
              <a:spcAft>
                <a:spcPts val="0"/>
              </a:spcAft>
              <a:buNone/>
              <a:defRPr sz="3600">
                <a:solidFill>
                  <a:srgbClr val="FFFFFF"/>
                </a:solidFill>
                <a:latin typeface="Arial"/>
                <a:ea typeface="Arial"/>
                <a:cs typeface="Arial"/>
                <a:sym typeface="Arial"/>
              </a:defRPr>
            </a:lvl5pPr>
            <a:lvl6pPr lvl="5">
              <a:lnSpc>
                <a:spcPct val="100000"/>
              </a:lnSpc>
              <a:spcBef>
                <a:spcPts val="0"/>
              </a:spcBef>
              <a:spcAft>
                <a:spcPts val="0"/>
              </a:spcAft>
              <a:buNone/>
              <a:defRPr sz="3600">
                <a:solidFill>
                  <a:srgbClr val="FFFFFF"/>
                </a:solidFill>
                <a:latin typeface="Arial"/>
                <a:ea typeface="Arial"/>
                <a:cs typeface="Arial"/>
                <a:sym typeface="Arial"/>
              </a:defRPr>
            </a:lvl6pPr>
            <a:lvl7pPr lvl="6">
              <a:lnSpc>
                <a:spcPct val="100000"/>
              </a:lnSpc>
              <a:spcBef>
                <a:spcPts val="0"/>
              </a:spcBef>
              <a:spcAft>
                <a:spcPts val="0"/>
              </a:spcAft>
              <a:buNone/>
              <a:defRPr sz="3600">
                <a:solidFill>
                  <a:srgbClr val="FFFFFF"/>
                </a:solidFill>
                <a:latin typeface="Arial"/>
                <a:ea typeface="Arial"/>
                <a:cs typeface="Arial"/>
                <a:sym typeface="Arial"/>
              </a:defRPr>
            </a:lvl7pPr>
            <a:lvl8pPr lvl="7">
              <a:lnSpc>
                <a:spcPct val="100000"/>
              </a:lnSpc>
              <a:spcBef>
                <a:spcPts val="0"/>
              </a:spcBef>
              <a:spcAft>
                <a:spcPts val="0"/>
              </a:spcAft>
              <a:buNone/>
              <a:defRPr sz="3600">
                <a:solidFill>
                  <a:srgbClr val="FFFFFF"/>
                </a:solidFill>
                <a:latin typeface="Arial"/>
                <a:ea typeface="Arial"/>
                <a:cs typeface="Arial"/>
                <a:sym typeface="Arial"/>
              </a:defRPr>
            </a:lvl8pPr>
            <a:lvl9pPr lvl="8">
              <a:lnSpc>
                <a:spcPct val="100000"/>
              </a:lnSpc>
              <a:spcBef>
                <a:spcPts val="0"/>
              </a:spcBef>
              <a:spcAft>
                <a:spcPts val="0"/>
              </a:spcAft>
              <a:buNone/>
              <a:defRPr sz="3600">
                <a:solidFill>
                  <a:srgbClr val="FFFFFF"/>
                </a:solidFill>
                <a:latin typeface="Arial"/>
                <a:ea typeface="Arial"/>
                <a:cs typeface="Arial"/>
                <a:sym typeface="Arial"/>
              </a:defRPr>
            </a:lvl9pPr>
          </a:lstStyle>
          <a:p>
            <a:endParaRPr/>
          </a:p>
        </p:txBody>
      </p:sp>
      <p:sp>
        <p:nvSpPr>
          <p:cNvPr id="175" name="Google Shape;175;p18"/>
          <p:cNvSpPr/>
          <p:nvPr/>
        </p:nvSpPr>
        <p:spPr>
          <a:xfrm rot="1601174">
            <a:off x="1402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ivider - OPTION 1 1">
  <p:cSld name="BIG_NUMBER_1">
    <p:spTree>
      <p:nvGrpSpPr>
        <p:cNvPr id="1" name="Shape 176"/>
        <p:cNvGrpSpPr/>
        <p:nvPr/>
      </p:nvGrpSpPr>
      <p:grpSpPr>
        <a:xfrm>
          <a:off x="0" y="0"/>
          <a:ext cx="0" cy="0"/>
          <a:chOff x="0" y="0"/>
          <a:chExt cx="0" cy="0"/>
        </a:xfrm>
      </p:grpSpPr>
      <p:sp>
        <p:nvSpPr>
          <p:cNvPr id="177" name="Google Shape;177;p1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78" name="Google Shape;178;p19"/>
          <p:cNvGrpSpPr/>
          <p:nvPr/>
        </p:nvGrpSpPr>
        <p:grpSpPr>
          <a:xfrm>
            <a:off x="0" y="2335425"/>
            <a:ext cx="7893803" cy="1839521"/>
            <a:chOff x="0" y="2348379"/>
            <a:chExt cx="6961639" cy="1839521"/>
          </a:xfrm>
        </p:grpSpPr>
        <p:sp>
          <p:nvSpPr>
            <p:cNvPr id="179" name="Google Shape;179;p19"/>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9"/>
          <p:cNvSpPr txBox="1">
            <a:spLocks noGrp="1"/>
          </p:cNvSpPr>
          <p:nvPr>
            <p:ph type="title"/>
          </p:nvPr>
        </p:nvSpPr>
        <p:spPr>
          <a:xfrm>
            <a:off x="228600" y="2689367"/>
            <a:ext cx="6018900" cy="1279200"/>
          </a:xfrm>
          <a:prstGeom prst="rect">
            <a:avLst/>
          </a:prstGeom>
        </p:spPr>
        <p:txBody>
          <a:bodyPr spcFirstLastPara="1" wrap="square" lIns="91425" tIns="91425" rIns="91425" bIns="91425" anchor="ctr" anchorCtr="0"/>
          <a:lstStyle>
            <a:lvl1pPr lvl="0" rtl="0">
              <a:lnSpc>
                <a:spcPct val="100000"/>
              </a:lnSpc>
              <a:spcBef>
                <a:spcPts val="0"/>
              </a:spcBef>
              <a:spcAft>
                <a:spcPts val="0"/>
              </a:spcAft>
              <a:buNone/>
              <a:defRPr sz="3600" b="1">
                <a:latin typeface="Arial"/>
                <a:ea typeface="Arial"/>
                <a:cs typeface="Arial"/>
                <a:sym typeface="Arial"/>
              </a:defRPr>
            </a:lvl1pPr>
            <a:lvl2pPr lvl="1" rtl="0">
              <a:lnSpc>
                <a:spcPct val="100000"/>
              </a:lnSpc>
              <a:spcBef>
                <a:spcPts val="0"/>
              </a:spcBef>
              <a:spcAft>
                <a:spcPts val="0"/>
              </a:spcAft>
              <a:buNone/>
              <a:defRPr sz="3600" b="1">
                <a:latin typeface="Arial"/>
                <a:ea typeface="Arial"/>
                <a:cs typeface="Arial"/>
                <a:sym typeface="Arial"/>
              </a:defRPr>
            </a:lvl2pPr>
            <a:lvl3pPr lvl="2" rtl="0">
              <a:lnSpc>
                <a:spcPct val="100000"/>
              </a:lnSpc>
              <a:spcBef>
                <a:spcPts val="0"/>
              </a:spcBef>
              <a:spcAft>
                <a:spcPts val="0"/>
              </a:spcAft>
              <a:buNone/>
              <a:defRPr sz="3600" b="1">
                <a:latin typeface="Arial"/>
                <a:ea typeface="Arial"/>
                <a:cs typeface="Arial"/>
                <a:sym typeface="Arial"/>
              </a:defRPr>
            </a:lvl3pPr>
            <a:lvl4pPr lvl="3" rtl="0">
              <a:lnSpc>
                <a:spcPct val="100000"/>
              </a:lnSpc>
              <a:spcBef>
                <a:spcPts val="0"/>
              </a:spcBef>
              <a:spcAft>
                <a:spcPts val="0"/>
              </a:spcAft>
              <a:buNone/>
              <a:defRPr sz="3600" b="1">
                <a:latin typeface="Arial"/>
                <a:ea typeface="Arial"/>
                <a:cs typeface="Arial"/>
                <a:sym typeface="Arial"/>
              </a:defRPr>
            </a:lvl4pPr>
            <a:lvl5pPr lvl="4" rtl="0">
              <a:lnSpc>
                <a:spcPct val="100000"/>
              </a:lnSpc>
              <a:spcBef>
                <a:spcPts val="0"/>
              </a:spcBef>
              <a:spcAft>
                <a:spcPts val="0"/>
              </a:spcAft>
              <a:buNone/>
              <a:defRPr sz="3600" b="1">
                <a:latin typeface="Arial"/>
                <a:ea typeface="Arial"/>
                <a:cs typeface="Arial"/>
                <a:sym typeface="Arial"/>
              </a:defRPr>
            </a:lvl5pPr>
            <a:lvl6pPr lvl="5" rtl="0">
              <a:lnSpc>
                <a:spcPct val="100000"/>
              </a:lnSpc>
              <a:spcBef>
                <a:spcPts val="0"/>
              </a:spcBef>
              <a:spcAft>
                <a:spcPts val="0"/>
              </a:spcAft>
              <a:buNone/>
              <a:defRPr sz="3600" b="1">
                <a:latin typeface="Arial"/>
                <a:ea typeface="Arial"/>
                <a:cs typeface="Arial"/>
                <a:sym typeface="Arial"/>
              </a:defRPr>
            </a:lvl6pPr>
            <a:lvl7pPr lvl="6" rtl="0">
              <a:lnSpc>
                <a:spcPct val="100000"/>
              </a:lnSpc>
              <a:spcBef>
                <a:spcPts val="0"/>
              </a:spcBef>
              <a:spcAft>
                <a:spcPts val="0"/>
              </a:spcAft>
              <a:buNone/>
              <a:defRPr sz="3600" b="1">
                <a:latin typeface="Arial"/>
                <a:ea typeface="Arial"/>
                <a:cs typeface="Arial"/>
                <a:sym typeface="Arial"/>
              </a:defRPr>
            </a:lvl7pPr>
            <a:lvl8pPr lvl="7" rtl="0">
              <a:lnSpc>
                <a:spcPct val="100000"/>
              </a:lnSpc>
              <a:spcBef>
                <a:spcPts val="0"/>
              </a:spcBef>
              <a:spcAft>
                <a:spcPts val="0"/>
              </a:spcAft>
              <a:buNone/>
              <a:defRPr sz="3600" b="1">
                <a:latin typeface="Arial"/>
                <a:ea typeface="Arial"/>
                <a:cs typeface="Arial"/>
                <a:sym typeface="Arial"/>
              </a:defRPr>
            </a:lvl8pPr>
            <a:lvl9pPr lvl="8" rtl="0">
              <a:lnSpc>
                <a:spcPct val="100000"/>
              </a:lnSpc>
              <a:spcBef>
                <a:spcPts val="0"/>
              </a:spcBef>
              <a:spcAft>
                <a:spcPts val="0"/>
              </a:spcAft>
              <a:buNone/>
              <a:defRPr sz="3600" b="1">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183"/>
        <p:cNvGrpSpPr/>
        <p:nvPr/>
      </p:nvGrpSpPr>
      <p:grpSpPr>
        <a:xfrm>
          <a:off x="0" y="0"/>
          <a:ext cx="0" cy="0"/>
          <a:chOff x="0" y="0"/>
          <a:chExt cx="0" cy="0"/>
        </a:xfrm>
      </p:grpSpPr>
      <p:sp>
        <p:nvSpPr>
          <p:cNvPr id="184" name="Google Shape;184;p2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185"/>
        <p:cNvGrpSpPr/>
        <p:nvPr/>
      </p:nvGrpSpPr>
      <p:grpSpPr>
        <a:xfrm>
          <a:off x="0" y="0"/>
          <a:ext cx="0" cy="0"/>
          <a:chOff x="0" y="0"/>
          <a:chExt cx="0" cy="0"/>
        </a:xfrm>
      </p:grpSpPr>
      <p:sp>
        <p:nvSpPr>
          <p:cNvPr id="186" name="Google Shape;186;p2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87" name="Google Shape;187;p21"/>
          <p:cNvSpPr txBox="1">
            <a:spLocks noGrp="1"/>
          </p:cNvSpPr>
          <p:nvPr>
            <p:ph type="subTitle" idx="1"/>
          </p:nvPr>
        </p:nvSpPr>
        <p:spPr>
          <a:xfrm>
            <a:off x="663100" y="176364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8" name="Google Shape;188;p21"/>
          <p:cNvSpPr txBox="1">
            <a:spLocks noGrp="1"/>
          </p:cNvSpPr>
          <p:nvPr>
            <p:ph type="subTitle" idx="2"/>
          </p:nvPr>
        </p:nvSpPr>
        <p:spPr>
          <a:xfrm>
            <a:off x="663100" y="248500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89" name="Google Shape;189;p21"/>
          <p:cNvSpPr txBox="1">
            <a:spLocks noGrp="1"/>
          </p:cNvSpPr>
          <p:nvPr>
            <p:ph type="subTitle" idx="3"/>
          </p:nvPr>
        </p:nvSpPr>
        <p:spPr>
          <a:xfrm>
            <a:off x="663100" y="320636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0" name="Google Shape;190;p21"/>
          <p:cNvSpPr txBox="1">
            <a:spLocks noGrp="1"/>
          </p:cNvSpPr>
          <p:nvPr>
            <p:ph type="subTitle" idx="4"/>
          </p:nvPr>
        </p:nvSpPr>
        <p:spPr>
          <a:xfrm>
            <a:off x="663100" y="464908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1" name="Google Shape;191;p21"/>
          <p:cNvSpPr txBox="1">
            <a:spLocks noGrp="1"/>
          </p:cNvSpPr>
          <p:nvPr>
            <p:ph type="subTitle" idx="5"/>
          </p:nvPr>
        </p:nvSpPr>
        <p:spPr>
          <a:xfrm>
            <a:off x="4466625" y="176364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2" name="Google Shape;192;p21"/>
          <p:cNvSpPr txBox="1">
            <a:spLocks noGrp="1"/>
          </p:cNvSpPr>
          <p:nvPr>
            <p:ph type="subTitle" idx="6"/>
          </p:nvPr>
        </p:nvSpPr>
        <p:spPr>
          <a:xfrm>
            <a:off x="4466625" y="248500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3" name="Google Shape;193;p21"/>
          <p:cNvSpPr txBox="1">
            <a:spLocks noGrp="1"/>
          </p:cNvSpPr>
          <p:nvPr>
            <p:ph type="subTitle" idx="7"/>
          </p:nvPr>
        </p:nvSpPr>
        <p:spPr>
          <a:xfrm>
            <a:off x="4466625" y="320636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4" name="Google Shape;194;p21"/>
          <p:cNvSpPr txBox="1">
            <a:spLocks noGrp="1"/>
          </p:cNvSpPr>
          <p:nvPr>
            <p:ph type="subTitle" idx="8"/>
          </p:nvPr>
        </p:nvSpPr>
        <p:spPr>
          <a:xfrm>
            <a:off x="4466625" y="392772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5" name="Google Shape;195;p21"/>
          <p:cNvSpPr txBox="1">
            <a:spLocks noGrp="1"/>
          </p:cNvSpPr>
          <p:nvPr>
            <p:ph type="subTitle" idx="9"/>
          </p:nvPr>
        </p:nvSpPr>
        <p:spPr>
          <a:xfrm>
            <a:off x="4466625" y="464908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6" name="Google Shape;196;p21"/>
          <p:cNvSpPr txBox="1">
            <a:spLocks noGrp="1"/>
          </p:cNvSpPr>
          <p:nvPr>
            <p:ph type="subTitle" idx="13"/>
          </p:nvPr>
        </p:nvSpPr>
        <p:spPr>
          <a:xfrm>
            <a:off x="663100" y="392772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7" name="Google Shape;197;p21"/>
          <p:cNvSpPr txBox="1">
            <a:spLocks noGrp="1"/>
          </p:cNvSpPr>
          <p:nvPr>
            <p:ph type="subTitle" idx="14"/>
          </p:nvPr>
        </p:nvSpPr>
        <p:spPr>
          <a:xfrm>
            <a:off x="4466625" y="5370445"/>
            <a:ext cx="4236600" cy="612900"/>
          </a:xfrm>
          <a:prstGeom prst="rect">
            <a:avLst/>
          </a:prstGeom>
        </p:spPr>
        <p:txBody>
          <a:bodyPr spcFirstLastPara="1" wrap="square" lIns="91425" tIns="91425" rIns="91425" bIns="91425" anchor="t" anchorCtr="0"/>
          <a:lstStyle>
            <a:lvl1pPr lvl="0" algn="r" rtl="0">
              <a:spcBef>
                <a:spcPts val="0"/>
              </a:spcBef>
              <a:spcAft>
                <a:spcPts val="0"/>
              </a:spcAft>
              <a:buNone/>
              <a:defRPr sz="2600" b="1">
                <a:solidFill>
                  <a:srgbClr val="CDE3DC"/>
                </a:solidFill>
                <a:latin typeface="Arial"/>
                <a:ea typeface="Arial"/>
                <a:cs typeface="Arial"/>
                <a:sym typeface="Arial"/>
              </a:defRPr>
            </a:lvl1pPr>
            <a:lvl2pPr lvl="1" algn="r" rtl="0">
              <a:spcBef>
                <a:spcPts val="1600"/>
              </a:spcBef>
              <a:spcAft>
                <a:spcPts val="0"/>
              </a:spcAft>
              <a:buNone/>
              <a:defRPr sz="2600" b="1">
                <a:solidFill>
                  <a:srgbClr val="CDE3DC"/>
                </a:solidFill>
                <a:latin typeface="Arial"/>
                <a:ea typeface="Arial"/>
                <a:cs typeface="Arial"/>
                <a:sym typeface="Arial"/>
              </a:defRPr>
            </a:lvl2pPr>
            <a:lvl3pPr lvl="2" algn="r" rtl="0">
              <a:spcBef>
                <a:spcPts val="1600"/>
              </a:spcBef>
              <a:spcAft>
                <a:spcPts val="0"/>
              </a:spcAft>
              <a:buNone/>
              <a:defRPr sz="2600" b="1">
                <a:solidFill>
                  <a:srgbClr val="CDE3DC"/>
                </a:solidFill>
                <a:latin typeface="Arial"/>
                <a:ea typeface="Arial"/>
                <a:cs typeface="Arial"/>
                <a:sym typeface="Arial"/>
              </a:defRPr>
            </a:lvl3pPr>
            <a:lvl4pPr lvl="3" algn="r" rtl="0">
              <a:spcBef>
                <a:spcPts val="1600"/>
              </a:spcBef>
              <a:spcAft>
                <a:spcPts val="0"/>
              </a:spcAft>
              <a:buNone/>
              <a:defRPr sz="2600" b="1">
                <a:solidFill>
                  <a:srgbClr val="CDE3DC"/>
                </a:solidFill>
                <a:latin typeface="Arial"/>
                <a:ea typeface="Arial"/>
                <a:cs typeface="Arial"/>
                <a:sym typeface="Arial"/>
              </a:defRPr>
            </a:lvl4pPr>
            <a:lvl5pPr lvl="4" algn="r" rtl="0">
              <a:spcBef>
                <a:spcPts val="1600"/>
              </a:spcBef>
              <a:spcAft>
                <a:spcPts val="0"/>
              </a:spcAft>
              <a:buNone/>
              <a:defRPr sz="2600" b="1">
                <a:solidFill>
                  <a:srgbClr val="CDE3DC"/>
                </a:solidFill>
                <a:latin typeface="Arial"/>
                <a:ea typeface="Arial"/>
                <a:cs typeface="Arial"/>
                <a:sym typeface="Arial"/>
              </a:defRPr>
            </a:lvl5pPr>
            <a:lvl6pPr lvl="5" algn="r" rtl="0">
              <a:spcBef>
                <a:spcPts val="1600"/>
              </a:spcBef>
              <a:spcAft>
                <a:spcPts val="0"/>
              </a:spcAft>
              <a:buNone/>
              <a:defRPr sz="2600" b="1">
                <a:solidFill>
                  <a:srgbClr val="CDE3DC"/>
                </a:solidFill>
                <a:latin typeface="Arial"/>
                <a:ea typeface="Arial"/>
                <a:cs typeface="Arial"/>
                <a:sym typeface="Arial"/>
              </a:defRPr>
            </a:lvl6pPr>
            <a:lvl7pPr lvl="6" algn="r" rtl="0">
              <a:spcBef>
                <a:spcPts val="1600"/>
              </a:spcBef>
              <a:spcAft>
                <a:spcPts val="0"/>
              </a:spcAft>
              <a:buNone/>
              <a:defRPr sz="2600" b="1">
                <a:solidFill>
                  <a:srgbClr val="CDE3DC"/>
                </a:solidFill>
                <a:latin typeface="Arial"/>
                <a:ea typeface="Arial"/>
                <a:cs typeface="Arial"/>
                <a:sym typeface="Arial"/>
              </a:defRPr>
            </a:lvl7pPr>
            <a:lvl8pPr lvl="7" algn="r" rtl="0">
              <a:spcBef>
                <a:spcPts val="1600"/>
              </a:spcBef>
              <a:spcAft>
                <a:spcPts val="0"/>
              </a:spcAft>
              <a:buNone/>
              <a:defRPr sz="2600" b="1">
                <a:solidFill>
                  <a:srgbClr val="CDE3DC"/>
                </a:solidFill>
                <a:latin typeface="Arial"/>
                <a:ea typeface="Arial"/>
                <a:cs typeface="Arial"/>
                <a:sym typeface="Arial"/>
              </a:defRPr>
            </a:lvl8pPr>
            <a:lvl9pPr lvl="8" algn="r" rtl="0">
              <a:spcBef>
                <a:spcPts val="1600"/>
              </a:spcBef>
              <a:spcAft>
                <a:spcPts val="1600"/>
              </a:spcAft>
              <a:buNone/>
              <a:defRPr sz="2600" b="1">
                <a:solidFill>
                  <a:srgbClr val="CDE3DC"/>
                </a:solidFill>
                <a:latin typeface="Arial"/>
                <a:ea typeface="Arial"/>
                <a:cs typeface="Arial"/>
                <a:sym typeface="Arial"/>
              </a:defRPr>
            </a:lvl9pPr>
          </a:lstStyle>
          <a:p>
            <a:endParaRPr/>
          </a:p>
        </p:txBody>
      </p:sp>
      <p:sp>
        <p:nvSpPr>
          <p:cNvPr id="198" name="Google Shape;198;p21"/>
          <p:cNvSpPr txBox="1">
            <a:spLocks noGrp="1"/>
          </p:cNvSpPr>
          <p:nvPr>
            <p:ph type="subTitle" idx="15"/>
          </p:nvPr>
        </p:nvSpPr>
        <p:spPr>
          <a:xfrm>
            <a:off x="663100" y="5370445"/>
            <a:ext cx="4611000" cy="612900"/>
          </a:xfrm>
          <a:prstGeom prst="rect">
            <a:avLst/>
          </a:prstGeom>
        </p:spPr>
        <p:txBody>
          <a:bodyPr spcFirstLastPara="1" wrap="square" lIns="91425" tIns="91425" rIns="91425" bIns="91425" anchor="t" anchorCtr="0"/>
          <a:lstStyle>
            <a:lvl1pPr lvl="0" rtl="0">
              <a:spcBef>
                <a:spcPts val="0"/>
              </a:spcBef>
              <a:spcAft>
                <a:spcPts val="0"/>
              </a:spcAft>
              <a:buNone/>
              <a:defRPr sz="2600" b="1">
                <a:solidFill>
                  <a:srgbClr val="CDE3DC"/>
                </a:solidFill>
                <a:latin typeface="Arial"/>
                <a:ea typeface="Arial"/>
                <a:cs typeface="Arial"/>
                <a:sym typeface="Arial"/>
              </a:defRPr>
            </a:lvl1pPr>
            <a:lvl2pPr lvl="1" rtl="0">
              <a:spcBef>
                <a:spcPts val="1600"/>
              </a:spcBef>
              <a:spcAft>
                <a:spcPts val="0"/>
              </a:spcAft>
              <a:buNone/>
              <a:defRPr sz="2600" b="1">
                <a:solidFill>
                  <a:srgbClr val="CDE3DC"/>
                </a:solidFill>
                <a:latin typeface="Arial"/>
                <a:ea typeface="Arial"/>
                <a:cs typeface="Arial"/>
                <a:sym typeface="Arial"/>
              </a:defRPr>
            </a:lvl2pPr>
            <a:lvl3pPr lvl="2" rtl="0">
              <a:spcBef>
                <a:spcPts val="1600"/>
              </a:spcBef>
              <a:spcAft>
                <a:spcPts val="0"/>
              </a:spcAft>
              <a:buNone/>
              <a:defRPr sz="2600" b="1">
                <a:solidFill>
                  <a:srgbClr val="CDE3DC"/>
                </a:solidFill>
                <a:latin typeface="Arial"/>
                <a:ea typeface="Arial"/>
                <a:cs typeface="Arial"/>
                <a:sym typeface="Arial"/>
              </a:defRPr>
            </a:lvl3pPr>
            <a:lvl4pPr lvl="3" rtl="0">
              <a:spcBef>
                <a:spcPts val="1600"/>
              </a:spcBef>
              <a:spcAft>
                <a:spcPts val="0"/>
              </a:spcAft>
              <a:buNone/>
              <a:defRPr sz="2600" b="1">
                <a:solidFill>
                  <a:srgbClr val="CDE3DC"/>
                </a:solidFill>
                <a:latin typeface="Arial"/>
                <a:ea typeface="Arial"/>
                <a:cs typeface="Arial"/>
                <a:sym typeface="Arial"/>
              </a:defRPr>
            </a:lvl4pPr>
            <a:lvl5pPr lvl="4" rtl="0">
              <a:spcBef>
                <a:spcPts val="1600"/>
              </a:spcBef>
              <a:spcAft>
                <a:spcPts val="0"/>
              </a:spcAft>
              <a:buNone/>
              <a:defRPr sz="2600" b="1">
                <a:solidFill>
                  <a:srgbClr val="CDE3DC"/>
                </a:solidFill>
                <a:latin typeface="Arial"/>
                <a:ea typeface="Arial"/>
                <a:cs typeface="Arial"/>
                <a:sym typeface="Arial"/>
              </a:defRPr>
            </a:lvl5pPr>
            <a:lvl6pPr lvl="5" rtl="0">
              <a:spcBef>
                <a:spcPts val="1600"/>
              </a:spcBef>
              <a:spcAft>
                <a:spcPts val="0"/>
              </a:spcAft>
              <a:buNone/>
              <a:defRPr sz="2600" b="1">
                <a:solidFill>
                  <a:srgbClr val="CDE3DC"/>
                </a:solidFill>
                <a:latin typeface="Arial"/>
                <a:ea typeface="Arial"/>
                <a:cs typeface="Arial"/>
                <a:sym typeface="Arial"/>
              </a:defRPr>
            </a:lvl6pPr>
            <a:lvl7pPr lvl="6" rtl="0">
              <a:spcBef>
                <a:spcPts val="1600"/>
              </a:spcBef>
              <a:spcAft>
                <a:spcPts val="0"/>
              </a:spcAft>
              <a:buNone/>
              <a:defRPr sz="2600" b="1">
                <a:solidFill>
                  <a:srgbClr val="CDE3DC"/>
                </a:solidFill>
                <a:latin typeface="Arial"/>
                <a:ea typeface="Arial"/>
                <a:cs typeface="Arial"/>
                <a:sym typeface="Arial"/>
              </a:defRPr>
            </a:lvl7pPr>
            <a:lvl8pPr lvl="7" rtl="0">
              <a:spcBef>
                <a:spcPts val="1600"/>
              </a:spcBef>
              <a:spcAft>
                <a:spcPts val="0"/>
              </a:spcAft>
              <a:buNone/>
              <a:defRPr sz="2600" b="1">
                <a:solidFill>
                  <a:srgbClr val="CDE3DC"/>
                </a:solidFill>
                <a:latin typeface="Arial"/>
                <a:ea typeface="Arial"/>
                <a:cs typeface="Arial"/>
                <a:sym typeface="Arial"/>
              </a:defRPr>
            </a:lvl8pPr>
            <a:lvl9pPr lvl="8" rtl="0">
              <a:spcBef>
                <a:spcPts val="1600"/>
              </a:spcBef>
              <a:spcAft>
                <a:spcPts val="1600"/>
              </a:spcAft>
              <a:buNone/>
              <a:defRPr sz="2600" b="1">
                <a:solidFill>
                  <a:srgbClr val="CDE3DC"/>
                </a:solidFill>
                <a:latin typeface="Arial"/>
                <a:ea typeface="Arial"/>
                <a:cs typeface="Arial"/>
                <a:sym typeface="Arial"/>
              </a:defRPr>
            </a:lvl9pPr>
          </a:lstStyle>
          <a:p>
            <a:endParaRPr/>
          </a:p>
        </p:txBody>
      </p:sp>
      <p:grpSp>
        <p:nvGrpSpPr>
          <p:cNvPr id="199" name="Google Shape;199;p21"/>
          <p:cNvGrpSpPr/>
          <p:nvPr/>
        </p:nvGrpSpPr>
        <p:grpSpPr>
          <a:xfrm>
            <a:off x="-14600" y="1451587"/>
            <a:ext cx="9221700" cy="167100"/>
            <a:chOff x="-14600" y="912702"/>
            <a:chExt cx="9221700" cy="167100"/>
          </a:xfrm>
        </p:grpSpPr>
        <p:cxnSp>
          <p:nvCxnSpPr>
            <p:cNvPr id="200" name="Google Shape;200;p21"/>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med" len="med"/>
              <a:tailEnd type="none" w="med" len="med"/>
            </a:ln>
          </p:spPr>
        </p:cxnSp>
        <p:cxnSp>
          <p:nvCxnSpPr>
            <p:cNvPr id="201" name="Google Shape;201;p21"/>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med" len="med"/>
              <a:tailEnd type="none" w="med" len="med"/>
            </a:ln>
          </p:spPr>
        </p:cxnSp>
      </p:grpSp>
      <p:grpSp>
        <p:nvGrpSpPr>
          <p:cNvPr id="202" name="Google Shape;202;p21"/>
          <p:cNvGrpSpPr/>
          <p:nvPr/>
        </p:nvGrpSpPr>
        <p:grpSpPr>
          <a:xfrm>
            <a:off x="-14600" y="6141275"/>
            <a:ext cx="9221700" cy="167100"/>
            <a:chOff x="-14600" y="6141275"/>
            <a:chExt cx="9221700" cy="167100"/>
          </a:xfrm>
        </p:grpSpPr>
        <p:cxnSp>
          <p:nvCxnSpPr>
            <p:cNvPr id="203" name="Google Shape;203;p21"/>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med" len="med"/>
              <a:tailEnd type="none" w="med" len="med"/>
            </a:ln>
          </p:spPr>
        </p:cxnSp>
        <p:cxnSp>
          <p:nvCxnSpPr>
            <p:cNvPr id="204" name="Google Shape;204;p21"/>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med" len="med"/>
              <a:tailEnd type="none" w="med" len="med"/>
            </a:ln>
          </p:spPr>
        </p:cxnSp>
      </p:grpSp>
      <p:sp>
        <p:nvSpPr>
          <p:cNvPr id="205" name="Google Shape;205;p21"/>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genda 2">
  <p:cSld name="BLANK_2_1">
    <p:spTree>
      <p:nvGrpSpPr>
        <p:cNvPr id="1" name="Shape 206"/>
        <p:cNvGrpSpPr/>
        <p:nvPr/>
      </p:nvGrpSpPr>
      <p:grpSpPr>
        <a:xfrm>
          <a:off x="0" y="0"/>
          <a:ext cx="0" cy="0"/>
          <a:chOff x="0" y="0"/>
          <a:chExt cx="0" cy="0"/>
        </a:xfrm>
      </p:grpSpPr>
      <p:sp>
        <p:nvSpPr>
          <p:cNvPr id="207" name="Google Shape;207;p22"/>
          <p:cNvSpPr txBox="1">
            <a:spLocks noGrp="1"/>
          </p:cNvSpPr>
          <p:nvPr>
            <p:ph type="sldNum" idx="12"/>
          </p:nvPr>
        </p:nvSpPr>
        <p:spPr>
          <a:xfrm>
            <a:off x="8472458" y="611548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08" name="Google Shape;208;p22"/>
          <p:cNvGrpSpPr/>
          <p:nvPr/>
        </p:nvGrpSpPr>
        <p:grpSpPr>
          <a:xfrm>
            <a:off x="-14600" y="1630530"/>
            <a:ext cx="8142175" cy="861900"/>
            <a:chOff x="-14600" y="1630530"/>
            <a:chExt cx="8142175" cy="861900"/>
          </a:xfrm>
        </p:grpSpPr>
        <p:sp>
          <p:nvSpPr>
            <p:cNvPr id="209" name="Google Shape;209;p22"/>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2"/>
          <p:cNvGrpSpPr/>
          <p:nvPr/>
        </p:nvGrpSpPr>
        <p:grpSpPr>
          <a:xfrm>
            <a:off x="-14600" y="2586678"/>
            <a:ext cx="8142175" cy="861900"/>
            <a:chOff x="-14600" y="2586678"/>
            <a:chExt cx="8142175" cy="861900"/>
          </a:xfrm>
        </p:grpSpPr>
        <p:sp>
          <p:nvSpPr>
            <p:cNvPr id="212" name="Google Shape;212;p22"/>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7266575" y="2586678"/>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2"/>
          <p:cNvGrpSpPr/>
          <p:nvPr/>
        </p:nvGrpSpPr>
        <p:grpSpPr>
          <a:xfrm>
            <a:off x="-14600" y="3542826"/>
            <a:ext cx="8142175" cy="861900"/>
            <a:chOff x="-14600" y="3542826"/>
            <a:chExt cx="8142175" cy="861900"/>
          </a:xfrm>
        </p:grpSpPr>
        <p:sp>
          <p:nvSpPr>
            <p:cNvPr id="215" name="Google Shape;215;p22"/>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7266575" y="3542826"/>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2"/>
          <p:cNvGrpSpPr/>
          <p:nvPr/>
        </p:nvGrpSpPr>
        <p:grpSpPr>
          <a:xfrm>
            <a:off x="-14600" y="4498974"/>
            <a:ext cx="8142175" cy="861900"/>
            <a:chOff x="-14600" y="4498974"/>
            <a:chExt cx="8142175" cy="861900"/>
          </a:xfrm>
        </p:grpSpPr>
        <p:sp>
          <p:nvSpPr>
            <p:cNvPr id="218" name="Google Shape;218;p22"/>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a:off x="7266575" y="4498974"/>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2"/>
          <p:cNvSpPr txBox="1">
            <a:spLocks noGrp="1"/>
          </p:cNvSpPr>
          <p:nvPr>
            <p:ph type="subTitle" idx="1"/>
          </p:nvPr>
        </p:nvSpPr>
        <p:spPr>
          <a:xfrm>
            <a:off x="607966" y="1823935"/>
            <a:ext cx="6785100" cy="583800"/>
          </a:xfrm>
          <a:prstGeom prst="rect">
            <a:avLst/>
          </a:prstGeom>
        </p:spPr>
        <p:txBody>
          <a:bodyPr spcFirstLastPara="1" wrap="square" lIns="91425" tIns="91425" rIns="91425" bIns="91425" anchor="t" anchorCtr="0"/>
          <a:lstStyle>
            <a:lvl1pPr lvl="0">
              <a:spcBef>
                <a:spcPts val="0"/>
              </a:spcBef>
              <a:spcAft>
                <a:spcPts val="0"/>
              </a:spcAft>
              <a:buNone/>
              <a:defRPr sz="2200" b="1">
                <a:solidFill>
                  <a:srgbClr val="000000"/>
                </a:solidFill>
                <a:latin typeface="Arial"/>
                <a:ea typeface="Arial"/>
                <a:cs typeface="Arial"/>
                <a:sym typeface="Arial"/>
              </a:defRPr>
            </a:lvl1pPr>
            <a:lvl2pPr lvl="1">
              <a:spcBef>
                <a:spcPts val="1600"/>
              </a:spcBef>
              <a:spcAft>
                <a:spcPts val="0"/>
              </a:spcAft>
              <a:buNone/>
              <a:defRPr sz="2200" b="1">
                <a:solidFill>
                  <a:srgbClr val="000000"/>
                </a:solidFill>
                <a:latin typeface="Arial"/>
                <a:ea typeface="Arial"/>
                <a:cs typeface="Arial"/>
                <a:sym typeface="Arial"/>
              </a:defRPr>
            </a:lvl2pPr>
            <a:lvl3pPr lvl="2">
              <a:spcBef>
                <a:spcPts val="1600"/>
              </a:spcBef>
              <a:spcAft>
                <a:spcPts val="0"/>
              </a:spcAft>
              <a:buNone/>
              <a:defRPr sz="2200" b="1">
                <a:solidFill>
                  <a:srgbClr val="000000"/>
                </a:solidFill>
                <a:latin typeface="Arial"/>
                <a:ea typeface="Arial"/>
                <a:cs typeface="Arial"/>
                <a:sym typeface="Arial"/>
              </a:defRPr>
            </a:lvl3pPr>
            <a:lvl4pPr lvl="3">
              <a:spcBef>
                <a:spcPts val="1600"/>
              </a:spcBef>
              <a:spcAft>
                <a:spcPts val="0"/>
              </a:spcAft>
              <a:buNone/>
              <a:defRPr sz="2200" b="1">
                <a:solidFill>
                  <a:srgbClr val="000000"/>
                </a:solidFill>
                <a:latin typeface="Arial"/>
                <a:ea typeface="Arial"/>
                <a:cs typeface="Arial"/>
                <a:sym typeface="Arial"/>
              </a:defRPr>
            </a:lvl4pPr>
            <a:lvl5pPr lvl="4">
              <a:spcBef>
                <a:spcPts val="1600"/>
              </a:spcBef>
              <a:spcAft>
                <a:spcPts val="0"/>
              </a:spcAft>
              <a:buNone/>
              <a:defRPr sz="2200" b="1">
                <a:solidFill>
                  <a:srgbClr val="000000"/>
                </a:solidFill>
                <a:latin typeface="Arial"/>
                <a:ea typeface="Arial"/>
                <a:cs typeface="Arial"/>
                <a:sym typeface="Arial"/>
              </a:defRPr>
            </a:lvl5pPr>
            <a:lvl6pPr lvl="5">
              <a:spcBef>
                <a:spcPts val="1600"/>
              </a:spcBef>
              <a:spcAft>
                <a:spcPts val="0"/>
              </a:spcAft>
              <a:buNone/>
              <a:defRPr sz="2200" b="1">
                <a:solidFill>
                  <a:srgbClr val="000000"/>
                </a:solidFill>
                <a:latin typeface="Arial"/>
                <a:ea typeface="Arial"/>
                <a:cs typeface="Arial"/>
                <a:sym typeface="Arial"/>
              </a:defRPr>
            </a:lvl6pPr>
            <a:lvl7pPr lvl="6">
              <a:spcBef>
                <a:spcPts val="1600"/>
              </a:spcBef>
              <a:spcAft>
                <a:spcPts val="0"/>
              </a:spcAft>
              <a:buNone/>
              <a:defRPr sz="2200" b="1">
                <a:solidFill>
                  <a:srgbClr val="000000"/>
                </a:solidFill>
                <a:latin typeface="Arial"/>
                <a:ea typeface="Arial"/>
                <a:cs typeface="Arial"/>
                <a:sym typeface="Arial"/>
              </a:defRPr>
            </a:lvl7pPr>
            <a:lvl8pPr lvl="7">
              <a:spcBef>
                <a:spcPts val="1600"/>
              </a:spcBef>
              <a:spcAft>
                <a:spcPts val="0"/>
              </a:spcAft>
              <a:buNone/>
              <a:defRPr sz="2200" b="1">
                <a:solidFill>
                  <a:srgbClr val="000000"/>
                </a:solidFill>
                <a:latin typeface="Arial"/>
                <a:ea typeface="Arial"/>
                <a:cs typeface="Arial"/>
                <a:sym typeface="Arial"/>
              </a:defRPr>
            </a:lvl8pPr>
            <a:lvl9pPr lvl="8">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1" name="Google Shape;221;p22"/>
          <p:cNvSpPr txBox="1">
            <a:spLocks noGrp="1"/>
          </p:cNvSpPr>
          <p:nvPr>
            <p:ph type="subTitle" idx="2"/>
          </p:nvPr>
        </p:nvSpPr>
        <p:spPr>
          <a:xfrm>
            <a:off x="607966" y="3725693"/>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2" name="Google Shape;222;p22"/>
          <p:cNvSpPr txBox="1">
            <a:spLocks noGrp="1"/>
          </p:cNvSpPr>
          <p:nvPr>
            <p:ph type="subTitle" idx="3"/>
          </p:nvPr>
        </p:nvSpPr>
        <p:spPr>
          <a:xfrm>
            <a:off x="607966" y="2782110"/>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3" name="Google Shape;223;p22"/>
          <p:cNvSpPr txBox="1">
            <a:spLocks noGrp="1"/>
          </p:cNvSpPr>
          <p:nvPr>
            <p:ph type="subTitle" idx="4"/>
          </p:nvPr>
        </p:nvSpPr>
        <p:spPr>
          <a:xfrm>
            <a:off x="607966" y="4687110"/>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24" name="Google Shape;224;p22"/>
          <p:cNvSpPr txBox="1">
            <a:spLocks noGrp="1"/>
          </p:cNvSpPr>
          <p:nvPr>
            <p:ph type="subTitle" idx="5"/>
          </p:nvPr>
        </p:nvSpPr>
        <p:spPr>
          <a:xfrm>
            <a:off x="7489133" y="1723352"/>
            <a:ext cx="1561200" cy="583800"/>
          </a:xfrm>
          <a:prstGeom prst="rect">
            <a:avLst/>
          </a:prstGeom>
        </p:spPr>
        <p:txBody>
          <a:bodyPr spcFirstLastPara="1" wrap="square" lIns="91425" tIns="91425" rIns="91425" bIns="91425" anchor="t" anchorCtr="0"/>
          <a:lstStyle>
            <a:lvl1pPr lvl="0">
              <a:spcBef>
                <a:spcPts val="0"/>
              </a:spcBef>
              <a:spcAft>
                <a:spcPts val="0"/>
              </a:spcAft>
              <a:buNone/>
              <a:defRPr sz="3200" b="1">
                <a:solidFill>
                  <a:srgbClr val="0579BD"/>
                </a:solidFill>
                <a:latin typeface="Arial"/>
                <a:ea typeface="Arial"/>
                <a:cs typeface="Arial"/>
                <a:sym typeface="Arial"/>
              </a:defRPr>
            </a:lvl1pPr>
            <a:lvl2pPr lvl="1">
              <a:spcBef>
                <a:spcPts val="1600"/>
              </a:spcBef>
              <a:spcAft>
                <a:spcPts val="0"/>
              </a:spcAft>
              <a:buNone/>
              <a:defRPr sz="3200" b="1">
                <a:solidFill>
                  <a:srgbClr val="0579BD"/>
                </a:solidFill>
                <a:latin typeface="Arial"/>
                <a:ea typeface="Arial"/>
                <a:cs typeface="Arial"/>
                <a:sym typeface="Arial"/>
              </a:defRPr>
            </a:lvl2pPr>
            <a:lvl3pPr lvl="2">
              <a:spcBef>
                <a:spcPts val="1600"/>
              </a:spcBef>
              <a:spcAft>
                <a:spcPts val="0"/>
              </a:spcAft>
              <a:buNone/>
              <a:defRPr sz="3200" b="1">
                <a:solidFill>
                  <a:srgbClr val="0579BD"/>
                </a:solidFill>
                <a:latin typeface="Arial"/>
                <a:ea typeface="Arial"/>
                <a:cs typeface="Arial"/>
                <a:sym typeface="Arial"/>
              </a:defRPr>
            </a:lvl3pPr>
            <a:lvl4pPr lvl="3">
              <a:spcBef>
                <a:spcPts val="1600"/>
              </a:spcBef>
              <a:spcAft>
                <a:spcPts val="0"/>
              </a:spcAft>
              <a:buNone/>
              <a:defRPr sz="3200" b="1">
                <a:solidFill>
                  <a:srgbClr val="0579BD"/>
                </a:solidFill>
                <a:latin typeface="Arial"/>
                <a:ea typeface="Arial"/>
                <a:cs typeface="Arial"/>
                <a:sym typeface="Arial"/>
              </a:defRPr>
            </a:lvl4pPr>
            <a:lvl5pPr lvl="4">
              <a:spcBef>
                <a:spcPts val="1600"/>
              </a:spcBef>
              <a:spcAft>
                <a:spcPts val="0"/>
              </a:spcAft>
              <a:buNone/>
              <a:defRPr sz="3200" b="1">
                <a:solidFill>
                  <a:srgbClr val="0579BD"/>
                </a:solidFill>
                <a:latin typeface="Arial"/>
                <a:ea typeface="Arial"/>
                <a:cs typeface="Arial"/>
                <a:sym typeface="Arial"/>
              </a:defRPr>
            </a:lvl5pPr>
            <a:lvl6pPr lvl="5">
              <a:spcBef>
                <a:spcPts val="1600"/>
              </a:spcBef>
              <a:spcAft>
                <a:spcPts val="0"/>
              </a:spcAft>
              <a:buNone/>
              <a:defRPr sz="3200" b="1">
                <a:solidFill>
                  <a:srgbClr val="0579BD"/>
                </a:solidFill>
                <a:latin typeface="Arial"/>
                <a:ea typeface="Arial"/>
                <a:cs typeface="Arial"/>
                <a:sym typeface="Arial"/>
              </a:defRPr>
            </a:lvl6pPr>
            <a:lvl7pPr lvl="6">
              <a:spcBef>
                <a:spcPts val="1600"/>
              </a:spcBef>
              <a:spcAft>
                <a:spcPts val="0"/>
              </a:spcAft>
              <a:buNone/>
              <a:defRPr sz="3200" b="1">
                <a:solidFill>
                  <a:srgbClr val="0579BD"/>
                </a:solidFill>
                <a:latin typeface="Arial"/>
                <a:ea typeface="Arial"/>
                <a:cs typeface="Arial"/>
                <a:sym typeface="Arial"/>
              </a:defRPr>
            </a:lvl7pPr>
            <a:lvl8pPr lvl="7">
              <a:spcBef>
                <a:spcPts val="1600"/>
              </a:spcBef>
              <a:spcAft>
                <a:spcPts val="0"/>
              </a:spcAft>
              <a:buNone/>
              <a:defRPr sz="3200" b="1">
                <a:solidFill>
                  <a:srgbClr val="0579BD"/>
                </a:solidFill>
                <a:latin typeface="Arial"/>
                <a:ea typeface="Arial"/>
                <a:cs typeface="Arial"/>
                <a:sym typeface="Arial"/>
              </a:defRPr>
            </a:lvl8pPr>
            <a:lvl9pPr lvl="8">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5" name="Google Shape;225;p22"/>
          <p:cNvSpPr txBox="1">
            <a:spLocks noGrp="1"/>
          </p:cNvSpPr>
          <p:nvPr>
            <p:ph type="subTitle" idx="6"/>
          </p:nvPr>
        </p:nvSpPr>
        <p:spPr>
          <a:xfrm>
            <a:off x="7489133" y="2684769"/>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6" name="Google Shape;226;p22"/>
          <p:cNvSpPr txBox="1">
            <a:spLocks noGrp="1"/>
          </p:cNvSpPr>
          <p:nvPr>
            <p:ph type="subTitle" idx="7"/>
          </p:nvPr>
        </p:nvSpPr>
        <p:spPr>
          <a:xfrm>
            <a:off x="7489133" y="362835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27" name="Google Shape;227;p22"/>
          <p:cNvSpPr txBox="1">
            <a:spLocks noGrp="1"/>
          </p:cNvSpPr>
          <p:nvPr>
            <p:ph type="subTitle" idx="8"/>
          </p:nvPr>
        </p:nvSpPr>
        <p:spPr>
          <a:xfrm>
            <a:off x="7489133" y="458166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28" name="Google Shape;228;p22"/>
          <p:cNvGrpSpPr/>
          <p:nvPr/>
        </p:nvGrpSpPr>
        <p:grpSpPr>
          <a:xfrm>
            <a:off x="-14600" y="5455122"/>
            <a:ext cx="8142175" cy="861900"/>
            <a:chOff x="-14600" y="5455122"/>
            <a:chExt cx="8142175" cy="861900"/>
          </a:xfrm>
        </p:grpSpPr>
        <p:sp>
          <p:nvSpPr>
            <p:cNvPr id="229" name="Google Shape;229;p22"/>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7266575" y="5455122"/>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22"/>
          <p:cNvSpPr txBox="1">
            <a:spLocks noGrp="1"/>
          </p:cNvSpPr>
          <p:nvPr>
            <p:ph type="subTitle" idx="9"/>
          </p:nvPr>
        </p:nvSpPr>
        <p:spPr>
          <a:xfrm>
            <a:off x="607966" y="5648527"/>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32" name="Google Shape;232;p22"/>
          <p:cNvSpPr txBox="1">
            <a:spLocks noGrp="1"/>
          </p:cNvSpPr>
          <p:nvPr>
            <p:ph type="subTitle" idx="13"/>
          </p:nvPr>
        </p:nvSpPr>
        <p:spPr>
          <a:xfrm>
            <a:off x="7489133" y="5554428"/>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33" name="Google Shape;233;p22"/>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2 - Three Slots">
  <p:cSld name="BLANK_2_1_2">
    <p:spTree>
      <p:nvGrpSpPr>
        <p:cNvPr id="1" name="Shape 234"/>
        <p:cNvGrpSpPr/>
        <p:nvPr/>
      </p:nvGrpSpPr>
      <p:grpSpPr>
        <a:xfrm>
          <a:off x="0" y="0"/>
          <a:ext cx="0" cy="0"/>
          <a:chOff x="0" y="0"/>
          <a:chExt cx="0" cy="0"/>
        </a:xfrm>
      </p:grpSpPr>
      <p:sp>
        <p:nvSpPr>
          <p:cNvPr id="235" name="Google Shape;235;p23"/>
          <p:cNvSpPr txBox="1">
            <a:spLocks noGrp="1"/>
          </p:cNvSpPr>
          <p:nvPr>
            <p:ph type="sldNum" idx="12"/>
          </p:nvPr>
        </p:nvSpPr>
        <p:spPr>
          <a:xfrm>
            <a:off x="8472458" y="611548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36" name="Google Shape;236;p23"/>
          <p:cNvGrpSpPr/>
          <p:nvPr/>
        </p:nvGrpSpPr>
        <p:grpSpPr>
          <a:xfrm>
            <a:off x="-14600" y="1716777"/>
            <a:ext cx="8410975" cy="1193730"/>
            <a:chOff x="-14600" y="1630542"/>
            <a:chExt cx="8410975" cy="991800"/>
          </a:xfrm>
        </p:grpSpPr>
        <p:sp>
          <p:nvSpPr>
            <p:cNvPr id="237" name="Google Shape;23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23"/>
          <p:cNvSpPr txBox="1">
            <a:spLocks noGrp="1"/>
          </p:cNvSpPr>
          <p:nvPr>
            <p:ph type="subTitle" idx="1"/>
          </p:nvPr>
        </p:nvSpPr>
        <p:spPr>
          <a:xfrm>
            <a:off x="607966" y="2052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40" name="Google Shape;240;p23"/>
          <p:cNvSpPr txBox="1">
            <a:spLocks noGrp="1"/>
          </p:cNvSpPr>
          <p:nvPr>
            <p:ph type="subTitle" idx="2"/>
          </p:nvPr>
        </p:nvSpPr>
        <p:spPr>
          <a:xfrm>
            <a:off x="7559572" y="1985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41" name="Google Shape;241;p23"/>
          <p:cNvGrpSpPr/>
          <p:nvPr/>
        </p:nvGrpSpPr>
        <p:grpSpPr>
          <a:xfrm>
            <a:off x="-14600" y="3164577"/>
            <a:ext cx="8410975" cy="1193730"/>
            <a:chOff x="-14600" y="1630542"/>
            <a:chExt cx="8410975" cy="991800"/>
          </a:xfrm>
        </p:grpSpPr>
        <p:sp>
          <p:nvSpPr>
            <p:cNvPr id="242" name="Google Shape;242;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3"/>
          <p:cNvSpPr txBox="1">
            <a:spLocks noGrp="1"/>
          </p:cNvSpPr>
          <p:nvPr>
            <p:ph type="subTitle" idx="3"/>
          </p:nvPr>
        </p:nvSpPr>
        <p:spPr>
          <a:xfrm>
            <a:off x="607966" y="35003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45" name="Google Shape;245;p23"/>
          <p:cNvSpPr txBox="1">
            <a:spLocks noGrp="1"/>
          </p:cNvSpPr>
          <p:nvPr>
            <p:ph type="subTitle" idx="4"/>
          </p:nvPr>
        </p:nvSpPr>
        <p:spPr>
          <a:xfrm>
            <a:off x="7559572" y="34328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46" name="Google Shape;246;p23"/>
          <p:cNvGrpSpPr/>
          <p:nvPr/>
        </p:nvGrpSpPr>
        <p:grpSpPr>
          <a:xfrm>
            <a:off x="-14600" y="4612377"/>
            <a:ext cx="8410975" cy="1193730"/>
            <a:chOff x="-14600" y="1630542"/>
            <a:chExt cx="8410975" cy="991800"/>
          </a:xfrm>
        </p:grpSpPr>
        <p:sp>
          <p:nvSpPr>
            <p:cNvPr id="247" name="Google Shape;247;p2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23"/>
          <p:cNvSpPr txBox="1">
            <a:spLocks noGrp="1"/>
          </p:cNvSpPr>
          <p:nvPr>
            <p:ph type="subTitle" idx="5"/>
          </p:nvPr>
        </p:nvSpPr>
        <p:spPr>
          <a:xfrm>
            <a:off x="607966" y="49481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50" name="Google Shape;250;p23"/>
          <p:cNvSpPr txBox="1">
            <a:spLocks noGrp="1"/>
          </p:cNvSpPr>
          <p:nvPr>
            <p:ph type="subTitle" idx="6"/>
          </p:nvPr>
        </p:nvSpPr>
        <p:spPr>
          <a:xfrm>
            <a:off x="7559572" y="48806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
        <p:nvSpPr>
          <p:cNvPr id="251" name="Google Shape;251;p23"/>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genda 2 - Four Slots">
  <p:cSld name="BLANK_2_1_2_1">
    <p:spTree>
      <p:nvGrpSpPr>
        <p:cNvPr id="1" name="Shape 252"/>
        <p:cNvGrpSpPr/>
        <p:nvPr/>
      </p:nvGrpSpPr>
      <p:grpSpPr>
        <a:xfrm>
          <a:off x="0" y="0"/>
          <a:ext cx="0" cy="0"/>
          <a:chOff x="0" y="0"/>
          <a:chExt cx="0" cy="0"/>
        </a:xfrm>
      </p:grpSpPr>
      <p:sp>
        <p:nvSpPr>
          <p:cNvPr id="253" name="Google Shape;253;p24"/>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grpSp>
        <p:nvGrpSpPr>
          <p:cNvPr id="254" name="Google Shape;254;p24"/>
          <p:cNvGrpSpPr/>
          <p:nvPr/>
        </p:nvGrpSpPr>
        <p:grpSpPr>
          <a:xfrm>
            <a:off x="-14600" y="1716712"/>
            <a:ext cx="8410975" cy="1151579"/>
            <a:chOff x="-14600" y="1630542"/>
            <a:chExt cx="8410975" cy="991800"/>
          </a:xfrm>
        </p:grpSpPr>
        <p:sp>
          <p:nvSpPr>
            <p:cNvPr id="255" name="Google Shape;255;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24"/>
          <p:cNvSpPr txBox="1">
            <a:spLocks noGrp="1"/>
          </p:cNvSpPr>
          <p:nvPr>
            <p:ph type="subTitle" idx="1"/>
          </p:nvPr>
        </p:nvSpPr>
        <p:spPr>
          <a:xfrm>
            <a:off x="607966" y="2052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58" name="Google Shape;258;p24"/>
          <p:cNvSpPr txBox="1">
            <a:spLocks noGrp="1"/>
          </p:cNvSpPr>
          <p:nvPr>
            <p:ph type="subTitle" idx="2"/>
          </p:nvPr>
        </p:nvSpPr>
        <p:spPr>
          <a:xfrm>
            <a:off x="7559572" y="1985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59" name="Google Shape;259;p24"/>
          <p:cNvGrpSpPr/>
          <p:nvPr/>
        </p:nvGrpSpPr>
        <p:grpSpPr>
          <a:xfrm>
            <a:off x="4313" y="2896728"/>
            <a:ext cx="8410975" cy="1151579"/>
            <a:chOff x="-14600" y="1630542"/>
            <a:chExt cx="8410975" cy="991800"/>
          </a:xfrm>
        </p:grpSpPr>
        <p:sp>
          <p:nvSpPr>
            <p:cNvPr id="260" name="Google Shape;260;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4"/>
          <p:cNvSpPr txBox="1">
            <a:spLocks noGrp="1"/>
          </p:cNvSpPr>
          <p:nvPr>
            <p:ph type="subTitle" idx="3"/>
          </p:nvPr>
        </p:nvSpPr>
        <p:spPr>
          <a:xfrm>
            <a:off x="626879" y="3244593"/>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63" name="Google Shape;263;p24"/>
          <p:cNvSpPr txBox="1">
            <a:spLocks noGrp="1"/>
          </p:cNvSpPr>
          <p:nvPr>
            <p:ph type="subTitle" idx="4"/>
          </p:nvPr>
        </p:nvSpPr>
        <p:spPr>
          <a:xfrm>
            <a:off x="7578485" y="3162424"/>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64" name="Google Shape;264;p24"/>
          <p:cNvGrpSpPr/>
          <p:nvPr/>
        </p:nvGrpSpPr>
        <p:grpSpPr>
          <a:xfrm>
            <a:off x="4313" y="4076745"/>
            <a:ext cx="8410975" cy="1151579"/>
            <a:chOff x="-14600" y="1630542"/>
            <a:chExt cx="8410975" cy="991800"/>
          </a:xfrm>
        </p:grpSpPr>
        <p:sp>
          <p:nvSpPr>
            <p:cNvPr id="265" name="Google Shape;265;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4"/>
          <p:cNvSpPr txBox="1">
            <a:spLocks noGrp="1"/>
          </p:cNvSpPr>
          <p:nvPr>
            <p:ph type="subTitle" idx="5"/>
          </p:nvPr>
        </p:nvSpPr>
        <p:spPr>
          <a:xfrm>
            <a:off x="626879" y="441753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68" name="Google Shape;268;p24"/>
          <p:cNvSpPr txBox="1">
            <a:spLocks noGrp="1"/>
          </p:cNvSpPr>
          <p:nvPr>
            <p:ph type="subTitle" idx="6"/>
          </p:nvPr>
        </p:nvSpPr>
        <p:spPr>
          <a:xfrm>
            <a:off x="7578485" y="435008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grpSp>
        <p:nvGrpSpPr>
          <p:cNvPr id="269" name="Google Shape;269;p24"/>
          <p:cNvGrpSpPr/>
          <p:nvPr/>
        </p:nvGrpSpPr>
        <p:grpSpPr>
          <a:xfrm>
            <a:off x="4313" y="5256761"/>
            <a:ext cx="8410975" cy="1151579"/>
            <a:chOff x="-14600" y="1630542"/>
            <a:chExt cx="8410975" cy="991800"/>
          </a:xfrm>
        </p:grpSpPr>
        <p:sp>
          <p:nvSpPr>
            <p:cNvPr id="270" name="Google Shape;270;p24"/>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24"/>
          <p:cNvSpPr txBox="1">
            <a:spLocks noGrp="1"/>
          </p:cNvSpPr>
          <p:nvPr>
            <p:ph type="subTitle" idx="7"/>
          </p:nvPr>
        </p:nvSpPr>
        <p:spPr>
          <a:xfrm>
            <a:off x="626879" y="5592585"/>
            <a:ext cx="6785100" cy="583800"/>
          </a:xfrm>
          <a:prstGeom prst="rect">
            <a:avLst/>
          </a:prstGeom>
        </p:spPr>
        <p:txBody>
          <a:bodyPr spcFirstLastPara="1" wrap="square" lIns="91425" tIns="91425" rIns="91425" bIns="91425" anchor="t" anchorCtr="0"/>
          <a:lstStyle>
            <a:lvl1pPr lvl="0" rtl="0">
              <a:spcBef>
                <a:spcPts val="0"/>
              </a:spcBef>
              <a:spcAft>
                <a:spcPts val="0"/>
              </a:spcAft>
              <a:buNone/>
              <a:defRPr sz="2200" b="1">
                <a:solidFill>
                  <a:srgbClr val="000000"/>
                </a:solidFill>
                <a:latin typeface="Arial"/>
                <a:ea typeface="Arial"/>
                <a:cs typeface="Arial"/>
                <a:sym typeface="Arial"/>
              </a:defRPr>
            </a:lvl1pPr>
            <a:lvl2pPr lvl="1" rtl="0">
              <a:spcBef>
                <a:spcPts val="1600"/>
              </a:spcBef>
              <a:spcAft>
                <a:spcPts val="0"/>
              </a:spcAft>
              <a:buNone/>
              <a:defRPr sz="2200" b="1">
                <a:solidFill>
                  <a:srgbClr val="000000"/>
                </a:solidFill>
                <a:latin typeface="Arial"/>
                <a:ea typeface="Arial"/>
                <a:cs typeface="Arial"/>
                <a:sym typeface="Arial"/>
              </a:defRPr>
            </a:lvl2pPr>
            <a:lvl3pPr lvl="2" rtl="0">
              <a:spcBef>
                <a:spcPts val="1600"/>
              </a:spcBef>
              <a:spcAft>
                <a:spcPts val="0"/>
              </a:spcAft>
              <a:buNone/>
              <a:defRPr sz="2200" b="1">
                <a:solidFill>
                  <a:srgbClr val="000000"/>
                </a:solidFill>
                <a:latin typeface="Arial"/>
                <a:ea typeface="Arial"/>
                <a:cs typeface="Arial"/>
                <a:sym typeface="Arial"/>
              </a:defRPr>
            </a:lvl3pPr>
            <a:lvl4pPr lvl="3" rtl="0">
              <a:spcBef>
                <a:spcPts val="1600"/>
              </a:spcBef>
              <a:spcAft>
                <a:spcPts val="0"/>
              </a:spcAft>
              <a:buNone/>
              <a:defRPr sz="2200" b="1">
                <a:solidFill>
                  <a:srgbClr val="000000"/>
                </a:solidFill>
                <a:latin typeface="Arial"/>
                <a:ea typeface="Arial"/>
                <a:cs typeface="Arial"/>
                <a:sym typeface="Arial"/>
              </a:defRPr>
            </a:lvl4pPr>
            <a:lvl5pPr lvl="4" rtl="0">
              <a:spcBef>
                <a:spcPts val="1600"/>
              </a:spcBef>
              <a:spcAft>
                <a:spcPts val="0"/>
              </a:spcAft>
              <a:buNone/>
              <a:defRPr sz="2200" b="1">
                <a:solidFill>
                  <a:srgbClr val="000000"/>
                </a:solidFill>
                <a:latin typeface="Arial"/>
                <a:ea typeface="Arial"/>
                <a:cs typeface="Arial"/>
                <a:sym typeface="Arial"/>
              </a:defRPr>
            </a:lvl5pPr>
            <a:lvl6pPr lvl="5" rtl="0">
              <a:spcBef>
                <a:spcPts val="1600"/>
              </a:spcBef>
              <a:spcAft>
                <a:spcPts val="0"/>
              </a:spcAft>
              <a:buNone/>
              <a:defRPr sz="2200" b="1">
                <a:solidFill>
                  <a:srgbClr val="000000"/>
                </a:solidFill>
                <a:latin typeface="Arial"/>
                <a:ea typeface="Arial"/>
                <a:cs typeface="Arial"/>
                <a:sym typeface="Arial"/>
              </a:defRPr>
            </a:lvl6pPr>
            <a:lvl7pPr lvl="6" rtl="0">
              <a:spcBef>
                <a:spcPts val="1600"/>
              </a:spcBef>
              <a:spcAft>
                <a:spcPts val="0"/>
              </a:spcAft>
              <a:buNone/>
              <a:defRPr sz="2200" b="1">
                <a:solidFill>
                  <a:srgbClr val="000000"/>
                </a:solidFill>
                <a:latin typeface="Arial"/>
                <a:ea typeface="Arial"/>
                <a:cs typeface="Arial"/>
                <a:sym typeface="Arial"/>
              </a:defRPr>
            </a:lvl7pPr>
            <a:lvl8pPr lvl="7" rtl="0">
              <a:spcBef>
                <a:spcPts val="1600"/>
              </a:spcBef>
              <a:spcAft>
                <a:spcPts val="0"/>
              </a:spcAft>
              <a:buNone/>
              <a:defRPr sz="2200" b="1">
                <a:solidFill>
                  <a:srgbClr val="000000"/>
                </a:solidFill>
                <a:latin typeface="Arial"/>
                <a:ea typeface="Arial"/>
                <a:cs typeface="Arial"/>
                <a:sym typeface="Arial"/>
              </a:defRPr>
            </a:lvl8pPr>
            <a:lvl9pPr lvl="8" rtl="0">
              <a:spcBef>
                <a:spcPts val="1600"/>
              </a:spcBef>
              <a:spcAft>
                <a:spcPts val="1600"/>
              </a:spcAft>
              <a:buNone/>
              <a:defRPr sz="2200" b="1">
                <a:solidFill>
                  <a:srgbClr val="000000"/>
                </a:solidFill>
                <a:latin typeface="Arial"/>
                <a:ea typeface="Arial"/>
                <a:cs typeface="Arial"/>
                <a:sym typeface="Arial"/>
              </a:defRPr>
            </a:lvl9pPr>
          </a:lstStyle>
          <a:p>
            <a:endParaRPr/>
          </a:p>
        </p:txBody>
      </p:sp>
      <p:sp>
        <p:nvSpPr>
          <p:cNvPr id="273" name="Google Shape;273;p24"/>
          <p:cNvSpPr txBox="1">
            <a:spLocks noGrp="1"/>
          </p:cNvSpPr>
          <p:nvPr>
            <p:ph type="subTitle" idx="8"/>
          </p:nvPr>
        </p:nvSpPr>
        <p:spPr>
          <a:xfrm>
            <a:off x="7578485" y="5525132"/>
            <a:ext cx="1561200" cy="5838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579BD"/>
                </a:solidFill>
                <a:latin typeface="Arial"/>
                <a:ea typeface="Arial"/>
                <a:cs typeface="Arial"/>
                <a:sym typeface="Arial"/>
              </a:defRPr>
            </a:lvl1pPr>
            <a:lvl2pPr lvl="1" rtl="0">
              <a:spcBef>
                <a:spcPts val="1600"/>
              </a:spcBef>
              <a:spcAft>
                <a:spcPts val="0"/>
              </a:spcAft>
              <a:buNone/>
              <a:defRPr sz="3200" b="1">
                <a:solidFill>
                  <a:srgbClr val="0579BD"/>
                </a:solidFill>
                <a:latin typeface="Arial"/>
                <a:ea typeface="Arial"/>
                <a:cs typeface="Arial"/>
                <a:sym typeface="Arial"/>
              </a:defRPr>
            </a:lvl2pPr>
            <a:lvl3pPr lvl="2" rtl="0">
              <a:spcBef>
                <a:spcPts val="1600"/>
              </a:spcBef>
              <a:spcAft>
                <a:spcPts val="0"/>
              </a:spcAft>
              <a:buNone/>
              <a:defRPr sz="3200" b="1">
                <a:solidFill>
                  <a:srgbClr val="0579BD"/>
                </a:solidFill>
                <a:latin typeface="Arial"/>
                <a:ea typeface="Arial"/>
                <a:cs typeface="Arial"/>
                <a:sym typeface="Arial"/>
              </a:defRPr>
            </a:lvl3pPr>
            <a:lvl4pPr lvl="3" rtl="0">
              <a:spcBef>
                <a:spcPts val="1600"/>
              </a:spcBef>
              <a:spcAft>
                <a:spcPts val="0"/>
              </a:spcAft>
              <a:buNone/>
              <a:defRPr sz="3200" b="1">
                <a:solidFill>
                  <a:srgbClr val="0579BD"/>
                </a:solidFill>
                <a:latin typeface="Arial"/>
                <a:ea typeface="Arial"/>
                <a:cs typeface="Arial"/>
                <a:sym typeface="Arial"/>
              </a:defRPr>
            </a:lvl4pPr>
            <a:lvl5pPr lvl="4" rtl="0">
              <a:spcBef>
                <a:spcPts val="1600"/>
              </a:spcBef>
              <a:spcAft>
                <a:spcPts val="0"/>
              </a:spcAft>
              <a:buNone/>
              <a:defRPr sz="3200" b="1">
                <a:solidFill>
                  <a:srgbClr val="0579BD"/>
                </a:solidFill>
                <a:latin typeface="Arial"/>
                <a:ea typeface="Arial"/>
                <a:cs typeface="Arial"/>
                <a:sym typeface="Arial"/>
              </a:defRPr>
            </a:lvl5pPr>
            <a:lvl6pPr lvl="5" rtl="0">
              <a:spcBef>
                <a:spcPts val="1600"/>
              </a:spcBef>
              <a:spcAft>
                <a:spcPts val="0"/>
              </a:spcAft>
              <a:buNone/>
              <a:defRPr sz="3200" b="1">
                <a:solidFill>
                  <a:srgbClr val="0579BD"/>
                </a:solidFill>
                <a:latin typeface="Arial"/>
                <a:ea typeface="Arial"/>
                <a:cs typeface="Arial"/>
                <a:sym typeface="Arial"/>
              </a:defRPr>
            </a:lvl6pPr>
            <a:lvl7pPr lvl="6" rtl="0">
              <a:spcBef>
                <a:spcPts val="1600"/>
              </a:spcBef>
              <a:spcAft>
                <a:spcPts val="0"/>
              </a:spcAft>
              <a:buNone/>
              <a:defRPr sz="3200" b="1">
                <a:solidFill>
                  <a:srgbClr val="0579BD"/>
                </a:solidFill>
                <a:latin typeface="Arial"/>
                <a:ea typeface="Arial"/>
                <a:cs typeface="Arial"/>
                <a:sym typeface="Arial"/>
              </a:defRPr>
            </a:lvl7pPr>
            <a:lvl8pPr lvl="7" rtl="0">
              <a:spcBef>
                <a:spcPts val="1600"/>
              </a:spcBef>
              <a:spcAft>
                <a:spcPts val="0"/>
              </a:spcAft>
              <a:buNone/>
              <a:defRPr sz="3200" b="1">
                <a:solidFill>
                  <a:srgbClr val="0579BD"/>
                </a:solidFill>
                <a:latin typeface="Arial"/>
                <a:ea typeface="Arial"/>
                <a:cs typeface="Arial"/>
                <a:sym typeface="Arial"/>
              </a:defRPr>
            </a:lvl8pPr>
            <a:lvl9pPr lvl="8" rtl="0">
              <a:spcBef>
                <a:spcPts val="1600"/>
              </a:spcBef>
              <a:spcAft>
                <a:spcPts val="1600"/>
              </a:spcAft>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bg>
      <p:bgPr>
        <a:solidFill>
          <a:srgbClr val="003C71"/>
        </a:solidFill>
        <a:effectLst/>
      </p:bgPr>
    </p:bg>
    <p:spTree>
      <p:nvGrpSpPr>
        <p:cNvPr id="1" name="Shape 26"/>
        <p:cNvGrpSpPr/>
        <p:nvPr/>
      </p:nvGrpSpPr>
      <p:grpSpPr>
        <a:xfrm>
          <a:off x="0" y="0"/>
          <a:ext cx="0" cy="0"/>
          <a:chOff x="0" y="0"/>
          <a:chExt cx="0" cy="0"/>
        </a:xfrm>
      </p:grpSpPr>
      <p:sp>
        <p:nvSpPr>
          <p:cNvPr id="27" name="Google Shape;27;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4"/>
          <p:cNvSpPr/>
          <p:nvPr/>
        </p:nvSpPr>
        <p:spPr>
          <a:xfrm>
            <a:off x="8684125" y="0"/>
            <a:ext cx="476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txBox="1"/>
          <p:nvPr/>
        </p:nvSpPr>
        <p:spPr>
          <a:xfrm rot="5400000">
            <a:off x="5489560" y="3139500"/>
            <a:ext cx="6842700" cy="56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rgbClr val="003C71"/>
              </a:solidFill>
              <a:latin typeface="Open Sans"/>
              <a:ea typeface="Open Sans"/>
              <a:cs typeface="Open Sans"/>
              <a:sym typeface="Open Sans"/>
            </a:endParaRPr>
          </a:p>
        </p:txBody>
      </p:sp>
      <p:sp>
        <p:nvSpPr>
          <p:cNvPr id="34" name="Google Shape;34;p4"/>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sp>
        <p:nvSpPr>
          <p:cNvPr id="35" name="Google Shape;35;p4"/>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cxnSp>
        <p:nvCxnSpPr>
          <p:cNvPr id="36" name="Google Shape;36;p4"/>
          <p:cNvCxnSpPr/>
          <p:nvPr/>
        </p:nvCxnSpPr>
        <p:spPr>
          <a:xfrm>
            <a:off x="707100" y="1379625"/>
            <a:ext cx="7230000" cy="0"/>
          </a:xfrm>
          <a:prstGeom prst="straightConnector1">
            <a:avLst/>
          </a:prstGeom>
          <a:noFill/>
          <a:ln w="19050" cap="flat" cmpd="sng">
            <a:solidFill>
              <a:srgbClr val="FFFFFF"/>
            </a:solidFill>
            <a:prstDash val="solid"/>
            <a:round/>
            <a:headEnd type="none" w="med" len="med"/>
            <a:tailEnd type="none" w="med" len="med"/>
          </a:ln>
        </p:spPr>
      </p:cxnSp>
      <p:sp>
        <p:nvSpPr>
          <p:cNvPr id="37" name="Google Shape;37;p4"/>
          <p:cNvSpPr txBox="1">
            <a:spLocks noGrp="1"/>
          </p:cNvSpPr>
          <p:nvPr>
            <p:ph type="body" idx="2"/>
          </p:nvPr>
        </p:nvSpPr>
        <p:spPr>
          <a:xfrm>
            <a:off x="510200" y="2325475"/>
            <a:ext cx="36774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rtl="0">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sp>
        <p:nvSpPr>
          <p:cNvPr id="38" name="Google Shape;38;p4"/>
          <p:cNvSpPr txBox="1">
            <a:spLocks noGrp="1"/>
          </p:cNvSpPr>
          <p:nvPr>
            <p:ph type="body" idx="3"/>
          </p:nvPr>
        </p:nvSpPr>
        <p:spPr>
          <a:xfrm>
            <a:off x="4396400" y="2325475"/>
            <a:ext cx="36774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rtl="0">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rtl="0">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47552" y="-10066"/>
            <a:ext cx="755841" cy="6857433"/>
          </a:xfrm>
          <a:prstGeom prst="rect">
            <a:avLst/>
          </a:prstGeom>
        </p:spPr>
      </p:pic>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 LIGHT ON DARK">
  <p:cSld name="BLANK_2_1_1">
    <p:spTree>
      <p:nvGrpSpPr>
        <p:cNvPr id="1" name="Shape 274"/>
        <p:cNvGrpSpPr/>
        <p:nvPr/>
      </p:nvGrpSpPr>
      <p:grpSpPr>
        <a:xfrm>
          <a:off x="0" y="0"/>
          <a:ext cx="0" cy="0"/>
          <a:chOff x="0" y="0"/>
          <a:chExt cx="0" cy="0"/>
        </a:xfrm>
      </p:grpSpPr>
      <p:sp>
        <p:nvSpPr>
          <p:cNvPr id="275" name="Google Shape;275;p2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76" name="Google Shape;276;p25"/>
          <p:cNvSpPr/>
          <p:nvPr/>
        </p:nvSpPr>
        <p:spPr>
          <a:xfrm>
            <a:off x="634525" y="2164775"/>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3462389"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6290253"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rot="-8309139">
            <a:off x="2558252" y="2966759"/>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rot="-8309139">
            <a:off x="5401352" y="2930484"/>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txBox="1">
            <a:spLocks noGrp="1"/>
          </p:cNvSpPr>
          <p:nvPr>
            <p:ph type="title"/>
          </p:nvPr>
        </p:nvSpPr>
        <p:spPr>
          <a:xfrm>
            <a:off x="594350" y="684565"/>
            <a:ext cx="7721100" cy="524700"/>
          </a:xfrm>
          <a:prstGeom prst="rect">
            <a:avLst/>
          </a:prstGeom>
        </p:spPr>
        <p:txBody>
          <a:bodyPr spcFirstLastPara="1" wrap="square" lIns="91425" tIns="91425" rIns="91425" bIns="91425" anchor="t" anchorCtr="0"/>
          <a:lstStyle>
            <a:lvl1pPr lvl="0">
              <a:spcBef>
                <a:spcPts val="0"/>
              </a:spcBef>
              <a:spcAft>
                <a:spcPts val="0"/>
              </a:spcAft>
              <a:buNone/>
              <a:defRPr sz="3600" b="1">
                <a:latin typeface="Arial"/>
                <a:ea typeface="Arial"/>
                <a:cs typeface="Arial"/>
                <a:sym typeface="Arial"/>
              </a:defRPr>
            </a:lvl1pPr>
            <a:lvl2pPr lvl="1">
              <a:spcBef>
                <a:spcPts val="0"/>
              </a:spcBef>
              <a:spcAft>
                <a:spcPts val="0"/>
              </a:spcAft>
              <a:buNone/>
              <a:defRPr sz="3600" b="1">
                <a:latin typeface="Arial"/>
                <a:ea typeface="Arial"/>
                <a:cs typeface="Arial"/>
                <a:sym typeface="Arial"/>
              </a:defRPr>
            </a:lvl2pPr>
            <a:lvl3pPr lvl="2">
              <a:spcBef>
                <a:spcPts val="0"/>
              </a:spcBef>
              <a:spcAft>
                <a:spcPts val="0"/>
              </a:spcAft>
              <a:buNone/>
              <a:defRPr sz="3600" b="1">
                <a:latin typeface="Arial"/>
                <a:ea typeface="Arial"/>
                <a:cs typeface="Arial"/>
                <a:sym typeface="Arial"/>
              </a:defRPr>
            </a:lvl3pPr>
            <a:lvl4pPr lvl="3">
              <a:spcBef>
                <a:spcPts val="0"/>
              </a:spcBef>
              <a:spcAft>
                <a:spcPts val="0"/>
              </a:spcAft>
              <a:buNone/>
              <a:defRPr sz="3600" b="1">
                <a:latin typeface="Arial"/>
                <a:ea typeface="Arial"/>
                <a:cs typeface="Arial"/>
                <a:sym typeface="Arial"/>
              </a:defRPr>
            </a:lvl4pPr>
            <a:lvl5pPr lvl="4">
              <a:spcBef>
                <a:spcPts val="0"/>
              </a:spcBef>
              <a:spcAft>
                <a:spcPts val="0"/>
              </a:spcAft>
              <a:buNone/>
              <a:defRPr sz="3600" b="1">
                <a:latin typeface="Arial"/>
                <a:ea typeface="Arial"/>
                <a:cs typeface="Arial"/>
                <a:sym typeface="Arial"/>
              </a:defRPr>
            </a:lvl5pPr>
            <a:lvl6pPr lvl="5">
              <a:spcBef>
                <a:spcPts val="0"/>
              </a:spcBef>
              <a:spcAft>
                <a:spcPts val="0"/>
              </a:spcAft>
              <a:buNone/>
              <a:defRPr sz="3600" b="1">
                <a:latin typeface="Arial"/>
                <a:ea typeface="Arial"/>
                <a:cs typeface="Arial"/>
                <a:sym typeface="Arial"/>
              </a:defRPr>
            </a:lvl6pPr>
            <a:lvl7pPr lvl="6">
              <a:spcBef>
                <a:spcPts val="0"/>
              </a:spcBef>
              <a:spcAft>
                <a:spcPts val="0"/>
              </a:spcAft>
              <a:buNone/>
              <a:defRPr sz="3600" b="1">
                <a:latin typeface="Arial"/>
                <a:ea typeface="Arial"/>
                <a:cs typeface="Arial"/>
                <a:sym typeface="Arial"/>
              </a:defRPr>
            </a:lvl7pPr>
            <a:lvl8pPr lvl="7">
              <a:spcBef>
                <a:spcPts val="0"/>
              </a:spcBef>
              <a:spcAft>
                <a:spcPts val="0"/>
              </a:spcAft>
              <a:buNone/>
              <a:defRPr sz="3600" b="1">
                <a:latin typeface="Arial"/>
                <a:ea typeface="Arial"/>
                <a:cs typeface="Arial"/>
                <a:sym typeface="Arial"/>
              </a:defRPr>
            </a:lvl8pPr>
            <a:lvl9pPr lvl="8" rtl="0">
              <a:spcBef>
                <a:spcPts val="0"/>
              </a:spcBef>
              <a:spcAft>
                <a:spcPts val="0"/>
              </a:spcAft>
              <a:buNone/>
              <a:defRPr sz="3600" b="1">
                <a:latin typeface="Arial"/>
                <a:ea typeface="Arial"/>
                <a:cs typeface="Arial"/>
                <a:sym typeface="Arial"/>
              </a:defRPr>
            </a:lvl9pPr>
          </a:lstStyle>
          <a:p>
            <a:endParaRPr/>
          </a:p>
        </p:txBody>
      </p:sp>
      <p:sp>
        <p:nvSpPr>
          <p:cNvPr id="282" name="Google Shape;282;p25"/>
          <p:cNvSpPr txBox="1">
            <a:spLocks noGrp="1"/>
          </p:cNvSpPr>
          <p:nvPr>
            <p:ph type="subTitle" idx="1"/>
          </p:nvPr>
        </p:nvSpPr>
        <p:spPr>
          <a:xfrm>
            <a:off x="29507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3" name="Google Shape;283;p25"/>
          <p:cNvSpPr txBox="1">
            <a:spLocks noGrp="1"/>
          </p:cNvSpPr>
          <p:nvPr>
            <p:ph type="subTitle" idx="2"/>
          </p:nvPr>
        </p:nvSpPr>
        <p:spPr>
          <a:xfrm>
            <a:off x="314912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
        <p:nvSpPr>
          <p:cNvPr id="284" name="Google Shape;284;p25"/>
          <p:cNvSpPr txBox="1">
            <a:spLocks noGrp="1"/>
          </p:cNvSpPr>
          <p:nvPr>
            <p:ph type="subTitle" idx="3"/>
          </p:nvPr>
        </p:nvSpPr>
        <p:spPr>
          <a:xfrm>
            <a:off x="5968525" y="4290850"/>
            <a:ext cx="2700900" cy="583800"/>
          </a:xfrm>
          <a:prstGeom prst="rect">
            <a:avLst/>
          </a:prstGeom>
          <a:ln>
            <a:noFill/>
          </a:ln>
        </p:spPr>
        <p:txBody>
          <a:bodyPr spcFirstLastPara="1" wrap="square" lIns="91425" tIns="91425" rIns="91425" bIns="91425" anchor="t" anchorCtr="0"/>
          <a:lstStyle>
            <a:lvl1pPr lvl="0" algn="ctr" rtl="0">
              <a:lnSpc>
                <a:spcPct val="100000"/>
              </a:lnSpc>
              <a:spcBef>
                <a:spcPts val="0"/>
              </a:spcBef>
              <a:spcAft>
                <a:spcPts val="0"/>
              </a:spcAft>
              <a:buNone/>
              <a:defRPr sz="2600" b="1">
                <a:solidFill>
                  <a:srgbClr val="0FAFFF"/>
                </a:solidFill>
                <a:latin typeface="Arial"/>
                <a:ea typeface="Arial"/>
                <a:cs typeface="Arial"/>
                <a:sym typeface="Arial"/>
              </a:defRPr>
            </a:lvl1pPr>
            <a:lvl2pPr lvl="1" algn="ctr" rtl="0">
              <a:lnSpc>
                <a:spcPct val="100000"/>
              </a:lnSpc>
              <a:spcBef>
                <a:spcPts val="0"/>
              </a:spcBef>
              <a:spcAft>
                <a:spcPts val="0"/>
              </a:spcAft>
              <a:buNone/>
              <a:defRPr sz="2600" b="1">
                <a:solidFill>
                  <a:srgbClr val="0FAFFF"/>
                </a:solidFill>
                <a:latin typeface="Arial"/>
                <a:ea typeface="Arial"/>
                <a:cs typeface="Arial"/>
                <a:sym typeface="Arial"/>
              </a:defRPr>
            </a:lvl2pPr>
            <a:lvl3pPr lvl="2" algn="ctr" rtl="0">
              <a:lnSpc>
                <a:spcPct val="100000"/>
              </a:lnSpc>
              <a:spcBef>
                <a:spcPts val="0"/>
              </a:spcBef>
              <a:spcAft>
                <a:spcPts val="0"/>
              </a:spcAft>
              <a:buNone/>
              <a:defRPr sz="2600" b="1">
                <a:solidFill>
                  <a:srgbClr val="0FAFFF"/>
                </a:solidFill>
                <a:latin typeface="Arial"/>
                <a:ea typeface="Arial"/>
                <a:cs typeface="Arial"/>
                <a:sym typeface="Arial"/>
              </a:defRPr>
            </a:lvl3pPr>
            <a:lvl4pPr lvl="3" algn="ctr" rtl="0">
              <a:lnSpc>
                <a:spcPct val="100000"/>
              </a:lnSpc>
              <a:spcBef>
                <a:spcPts val="0"/>
              </a:spcBef>
              <a:spcAft>
                <a:spcPts val="0"/>
              </a:spcAft>
              <a:buNone/>
              <a:defRPr sz="2600" b="1">
                <a:solidFill>
                  <a:srgbClr val="0FAFFF"/>
                </a:solidFill>
                <a:latin typeface="Arial"/>
                <a:ea typeface="Arial"/>
                <a:cs typeface="Arial"/>
                <a:sym typeface="Arial"/>
              </a:defRPr>
            </a:lvl4pPr>
            <a:lvl5pPr lvl="4" algn="ctr" rtl="0">
              <a:lnSpc>
                <a:spcPct val="100000"/>
              </a:lnSpc>
              <a:spcBef>
                <a:spcPts val="0"/>
              </a:spcBef>
              <a:spcAft>
                <a:spcPts val="0"/>
              </a:spcAft>
              <a:buNone/>
              <a:defRPr sz="2600" b="1">
                <a:solidFill>
                  <a:srgbClr val="0FAFFF"/>
                </a:solidFill>
                <a:latin typeface="Arial"/>
                <a:ea typeface="Arial"/>
                <a:cs typeface="Arial"/>
                <a:sym typeface="Arial"/>
              </a:defRPr>
            </a:lvl5pPr>
            <a:lvl6pPr lvl="5" algn="ctr" rtl="0">
              <a:lnSpc>
                <a:spcPct val="100000"/>
              </a:lnSpc>
              <a:spcBef>
                <a:spcPts val="0"/>
              </a:spcBef>
              <a:spcAft>
                <a:spcPts val="0"/>
              </a:spcAft>
              <a:buNone/>
              <a:defRPr sz="2600" b="1">
                <a:solidFill>
                  <a:srgbClr val="0FAFFF"/>
                </a:solidFill>
                <a:latin typeface="Arial"/>
                <a:ea typeface="Arial"/>
                <a:cs typeface="Arial"/>
                <a:sym typeface="Arial"/>
              </a:defRPr>
            </a:lvl6pPr>
            <a:lvl7pPr lvl="6" algn="ctr" rtl="0">
              <a:lnSpc>
                <a:spcPct val="100000"/>
              </a:lnSpc>
              <a:spcBef>
                <a:spcPts val="0"/>
              </a:spcBef>
              <a:spcAft>
                <a:spcPts val="0"/>
              </a:spcAft>
              <a:buNone/>
              <a:defRPr sz="2600" b="1">
                <a:solidFill>
                  <a:srgbClr val="0FAFFF"/>
                </a:solidFill>
                <a:latin typeface="Arial"/>
                <a:ea typeface="Arial"/>
                <a:cs typeface="Arial"/>
                <a:sym typeface="Arial"/>
              </a:defRPr>
            </a:lvl7pPr>
            <a:lvl8pPr lvl="7" algn="ctr" rtl="0">
              <a:lnSpc>
                <a:spcPct val="100000"/>
              </a:lnSpc>
              <a:spcBef>
                <a:spcPts val="0"/>
              </a:spcBef>
              <a:spcAft>
                <a:spcPts val="0"/>
              </a:spcAft>
              <a:buNone/>
              <a:defRPr sz="2600" b="1">
                <a:solidFill>
                  <a:srgbClr val="0FAFFF"/>
                </a:solidFill>
                <a:latin typeface="Arial"/>
                <a:ea typeface="Arial"/>
                <a:cs typeface="Arial"/>
                <a:sym typeface="Arial"/>
              </a:defRPr>
            </a:lvl8pPr>
            <a:lvl9pPr lvl="8" algn="ctr" rtl="0">
              <a:lnSpc>
                <a:spcPct val="100000"/>
              </a:lnSpc>
              <a:spcBef>
                <a:spcPts val="0"/>
              </a:spcBef>
              <a:spcAft>
                <a:spcPts val="0"/>
              </a:spcAft>
              <a:buNone/>
              <a:defRPr sz="2600"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 LIGHT ON DARK">
  <p:cSld name="BLANK_2_1_1_2">
    <p:spTree>
      <p:nvGrpSpPr>
        <p:cNvPr id="1" name="Shape 285"/>
        <p:cNvGrpSpPr/>
        <p:nvPr/>
      </p:nvGrpSpPr>
      <p:grpSpPr>
        <a:xfrm>
          <a:off x="0" y="0"/>
          <a:ext cx="0" cy="0"/>
          <a:chOff x="0" y="0"/>
          <a:chExt cx="0" cy="0"/>
        </a:xfrm>
      </p:grpSpPr>
      <p:sp>
        <p:nvSpPr>
          <p:cNvPr id="286" name="Google Shape;286;p2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7" name="Google Shape;287;p26"/>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FFFFFF"/>
                </a:solidFill>
                <a:latin typeface="Arial"/>
                <a:ea typeface="Arial"/>
                <a:cs typeface="Arial"/>
                <a:sym typeface="Arial"/>
              </a:defRPr>
            </a:lvl1pPr>
            <a:lvl2pPr lvl="1" rtl="0">
              <a:spcBef>
                <a:spcPts val="0"/>
              </a:spcBef>
              <a:spcAft>
                <a:spcPts val="0"/>
              </a:spcAft>
              <a:buNone/>
              <a:defRPr sz="3600" b="1">
                <a:solidFill>
                  <a:srgbClr val="FFFFFF"/>
                </a:solidFill>
                <a:latin typeface="Arial"/>
                <a:ea typeface="Arial"/>
                <a:cs typeface="Arial"/>
                <a:sym typeface="Arial"/>
              </a:defRPr>
            </a:lvl2pPr>
            <a:lvl3pPr lvl="2" rtl="0">
              <a:spcBef>
                <a:spcPts val="0"/>
              </a:spcBef>
              <a:spcAft>
                <a:spcPts val="0"/>
              </a:spcAft>
              <a:buNone/>
              <a:defRPr sz="3600" b="1">
                <a:solidFill>
                  <a:srgbClr val="FFFFFF"/>
                </a:solidFill>
                <a:latin typeface="Arial"/>
                <a:ea typeface="Arial"/>
                <a:cs typeface="Arial"/>
                <a:sym typeface="Arial"/>
              </a:defRPr>
            </a:lvl3pPr>
            <a:lvl4pPr lvl="3" rtl="0">
              <a:spcBef>
                <a:spcPts val="0"/>
              </a:spcBef>
              <a:spcAft>
                <a:spcPts val="0"/>
              </a:spcAft>
              <a:buNone/>
              <a:defRPr sz="3600" b="1">
                <a:solidFill>
                  <a:srgbClr val="FFFFFF"/>
                </a:solidFill>
                <a:latin typeface="Arial"/>
                <a:ea typeface="Arial"/>
                <a:cs typeface="Arial"/>
                <a:sym typeface="Arial"/>
              </a:defRPr>
            </a:lvl4pPr>
            <a:lvl5pPr lvl="4" rtl="0">
              <a:spcBef>
                <a:spcPts val="0"/>
              </a:spcBef>
              <a:spcAft>
                <a:spcPts val="0"/>
              </a:spcAft>
              <a:buNone/>
              <a:defRPr sz="3600" b="1">
                <a:solidFill>
                  <a:srgbClr val="FFFFFF"/>
                </a:solidFill>
                <a:latin typeface="Arial"/>
                <a:ea typeface="Arial"/>
                <a:cs typeface="Arial"/>
                <a:sym typeface="Arial"/>
              </a:defRPr>
            </a:lvl5pPr>
            <a:lvl6pPr lvl="5" rtl="0">
              <a:spcBef>
                <a:spcPts val="0"/>
              </a:spcBef>
              <a:spcAft>
                <a:spcPts val="0"/>
              </a:spcAft>
              <a:buNone/>
              <a:defRPr sz="3600" b="1">
                <a:solidFill>
                  <a:srgbClr val="FFFFFF"/>
                </a:solidFill>
                <a:latin typeface="Arial"/>
                <a:ea typeface="Arial"/>
                <a:cs typeface="Arial"/>
                <a:sym typeface="Arial"/>
              </a:defRPr>
            </a:lvl6pPr>
            <a:lvl7pPr lvl="6" rtl="0">
              <a:spcBef>
                <a:spcPts val="0"/>
              </a:spcBef>
              <a:spcAft>
                <a:spcPts val="0"/>
              </a:spcAft>
              <a:buNone/>
              <a:defRPr sz="3600" b="1">
                <a:solidFill>
                  <a:srgbClr val="FFFFFF"/>
                </a:solidFill>
                <a:latin typeface="Arial"/>
                <a:ea typeface="Arial"/>
                <a:cs typeface="Arial"/>
                <a:sym typeface="Arial"/>
              </a:defRPr>
            </a:lvl7pPr>
            <a:lvl8pPr lvl="7" rtl="0">
              <a:spcBef>
                <a:spcPts val="0"/>
              </a:spcBef>
              <a:spcAft>
                <a:spcPts val="0"/>
              </a:spcAft>
              <a:buNone/>
              <a:defRPr sz="3600" b="1">
                <a:solidFill>
                  <a:srgbClr val="FFFFFF"/>
                </a:solidFill>
                <a:latin typeface="Arial"/>
                <a:ea typeface="Arial"/>
                <a:cs typeface="Arial"/>
                <a:sym typeface="Arial"/>
              </a:defRPr>
            </a:lvl8pPr>
            <a:lvl9pPr lvl="8" rtl="0">
              <a:spcBef>
                <a:spcPts val="0"/>
              </a:spcBef>
              <a:spcAft>
                <a:spcPts val="0"/>
              </a:spcAft>
              <a:buNone/>
              <a:defRPr sz="3600" b="1">
                <a:solidFill>
                  <a:srgbClr val="FFFFFF"/>
                </a:solidFill>
                <a:latin typeface="Arial"/>
                <a:ea typeface="Arial"/>
                <a:cs typeface="Arial"/>
                <a:sym typeface="Arial"/>
              </a:defRPr>
            </a:lvl9pPr>
          </a:lstStyle>
          <a:p>
            <a:endParaRPr/>
          </a:p>
        </p:txBody>
      </p:sp>
      <p:cxnSp>
        <p:nvCxnSpPr>
          <p:cNvPr id="288" name="Google Shape;288;p26"/>
          <p:cNvCxnSpPr/>
          <p:nvPr/>
        </p:nvCxnSpPr>
        <p:spPr>
          <a:xfrm>
            <a:off x="707100" y="1379625"/>
            <a:ext cx="7230000" cy="0"/>
          </a:xfrm>
          <a:prstGeom prst="straightConnector1">
            <a:avLst/>
          </a:prstGeom>
          <a:noFill/>
          <a:ln w="19050" cap="flat" cmpd="sng">
            <a:solidFill>
              <a:srgbClr val="FFFFFF"/>
            </a:solidFill>
            <a:prstDash val="solid"/>
            <a:round/>
            <a:headEnd type="none" w="med" len="med"/>
            <a:tailEnd type="none" w="med" len="med"/>
          </a:ln>
        </p:spPr>
      </p:cxnSp>
      <p:sp>
        <p:nvSpPr>
          <p:cNvPr id="289" name="Google Shape;289;p26"/>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FAFFF"/>
                </a:solidFill>
                <a:latin typeface="Arial"/>
                <a:ea typeface="Arial"/>
                <a:cs typeface="Arial"/>
                <a:sym typeface="Arial"/>
              </a:defRPr>
            </a:lvl1pPr>
            <a:lvl2pPr lvl="1" rtl="0">
              <a:spcBef>
                <a:spcPts val="1600"/>
              </a:spcBef>
              <a:spcAft>
                <a:spcPts val="0"/>
              </a:spcAft>
              <a:buNone/>
              <a:defRPr sz="2400" b="1" i="1">
                <a:solidFill>
                  <a:srgbClr val="0FAFFF"/>
                </a:solidFill>
                <a:latin typeface="Arial"/>
                <a:ea typeface="Arial"/>
                <a:cs typeface="Arial"/>
                <a:sym typeface="Arial"/>
              </a:defRPr>
            </a:lvl2pPr>
            <a:lvl3pPr lvl="2" rtl="0">
              <a:spcBef>
                <a:spcPts val="1600"/>
              </a:spcBef>
              <a:spcAft>
                <a:spcPts val="0"/>
              </a:spcAft>
              <a:buNone/>
              <a:defRPr sz="2400" b="1" i="1">
                <a:solidFill>
                  <a:srgbClr val="0FAFFF"/>
                </a:solidFill>
                <a:latin typeface="Arial"/>
                <a:ea typeface="Arial"/>
                <a:cs typeface="Arial"/>
                <a:sym typeface="Arial"/>
              </a:defRPr>
            </a:lvl3pPr>
            <a:lvl4pPr lvl="3" rtl="0">
              <a:spcBef>
                <a:spcPts val="1600"/>
              </a:spcBef>
              <a:spcAft>
                <a:spcPts val="0"/>
              </a:spcAft>
              <a:buNone/>
              <a:defRPr sz="2400" b="1" i="1">
                <a:solidFill>
                  <a:srgbClr val="0FAFFF"/>
                </a:solidFill>
                <a:latin typeface="Arial"/>
                <a:ea typeface="Arial"/>
                <a:cs typeface="Arial"/>
                <a:sym typeface="Arial"/>
              </a:defRPr>
            </a:lvl4pPr>
            <a:lvl5pPr lvl="4" rtl="0">
              <a:spcBef>
                <a:spcPts val="1600"/>
              </a:spcBef>
              <a:spcAft>
                <a:spcPts val="0"/>
              </a:spcAft>
              <a:buNone/>
              <a:defRPr sz="2400" b="1" i="1">
                <a:solidFill>
                  <a:srgbClr val="0FAFFF"/>
                </a:solidFill>
                <a:latin typeface="Arial"/>
                <a:ea typeface="Arial"/>
                <a:cs typeface="Arial"/>
                <a:sym typeface="Arial"/>
              </a:defRPr>
            </a:lvl5pPr>
            <a:lvl6pPr lvl="5" rtl="0">
              <a:spcBef>
                <a:spcPts val="1600"/>
              </a:spcBef>
              <a:spcAft>
                <a:spcPts val="0"/>
              </a:spcAft>
              <a:buNone/>
              <a:defRPr sz="2400" b="1" i="1">
                <a:solidFill>
                  <a:srgbClr val="0FAFFF"/>
                </a:solidFill>
                <a:latin typeface="Arial"/>
                <a:ea typeface="Arial"/>
                <a:cs typeface="Arial"/>
                <a:sym typeface="Arial"/>
              </a:defRPr>
            </a:lvl6pPr>
            <a:lvl7pPr lvl="6" rtl="0">
              <a:spcBef>
                <a:spcPts val="1600"/>
              </a:spcBef>
              <a:spcAft>
                <a:spcPts val="0"/>
              </a:spcAft>
              <a:buNone/>
              <a:defRPr sz="2400" b="1" i="1">
                <a:solidFill>
                  <a:srgbClr val="0FAFFF"/>
                </a:solidFill>
                <a:latin typeface="Arial"/>
                <a:ea typeface="Arial"/>
                <a:cs typeface="Arial"/>
                <a:sym typeface="Arial"/>
              </a:defRPr>
            </a:lvl7pPr>
            <a:lvl8pPr lvl="7" rtl="0">
              <a:spcBef>
                <a:spcPts val="1600"/>
              </a:spcBef>
              <a:spcAft>
                <a:spcPts val="0"/>
              </a:spcAft>
              <a:buNone/>
              <a:defRPr sz="2400" b="1" i="1">
                <a:solidFill>
                  <a:srgbClr val="0FAFFF"/>
                </a:solidFill>
                <a:latin typeface="Arial"/>
                <a:ea typeface="Arial"/>
                <a:cs typeface="Arial"/>
                <a:sym typeface="Arial"/>
              </a:defRPr>
            </a:lvl8pPr>
            <a:lvl9pPr lvl="8" rtl="0">
              <a:spcBef>
                <a:spcPts val="1600"/>
              </a:spcBef>
              <a:spcAft>
                <a:spcPts val="1600"/>
              </a:spcAft>
              <a:buNone/>
              <a:defRPr sz="24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 DARK ON LIGHT">
  <p:cSld name="BLANK_2_1_1_1">
    <p:bg>
      <p:bgPr>
        <a:solidFill>
          <a:srgbClr val="FFFFFF"/>
        </a:solidFill>
        <a:effectLst/>
      </p:bgPr>
    </p:bg>
    <p:spTree>
      <p:nvGrpSpPr>
        <p:cNvPr id="1" name="Shape 290"/>
        <p:cNvGrpSpPr/>
        <p:nvPr/>
      </p:nvGrpSpPr>
      <p:grpSpPr>
        <a:xfrm>
          <a:off x="0" y="0"/>
          <a:ext cx="0" cy="0"/>
          <a:chOff x="0" y="0"/>
          <a:chExt cx="0" cy="0"/>
        </a:xfrm>
      </p:grpSpPr>
      <p:sp>
        <p:nvSpPr>
          <p:cNvPr id="291" name="Google Shape;291;p2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2" name="Google Shape;292;p27"/>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cxnSp>
        <p:nvCxnSpPr>
          <p:cNvPr id="293" name="Google Shape;293;p27"/>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sp>
        <p:nvSpPr>
          <p:cNvPr id="294" name="Google Shape;294;p27"/>
          <p:cNvSpPr txBox="1">
            <a:spLocks noGrp="1"/>
          </p:cNvSpPr>
          <p:nvPr>
            <p:ph type="subTitle" idx="1"/>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 White">
  <p:cSld name="BLANK_1">
    <p:bg>
      <p:bgPr>
        <a:solidFill>
          <a:srgbClr val="FFFFFF"/>
        </a:solidFill>
        <a:effectLst/>
      </p:bgPr>
    </p:bg>
    <p:spTree>
      <p:nvGrpSpPr>
        <p:cNvPr id="1" name="Shape 295"/>
        <p:cNvGrpSpPr/>
        <p:nvPr/>
      </p:nvGrpSpPr>
      <p:grpSpPr>
        <a:xfrm>
          <a:off x="0" y="0"/>
          <a:ext cx="0" cy="0"/>
          <a:chOff x="0" y="0"/>
          <a:chExt cx="0" cy="0"/>
        </a:xfrm>
      </p:grpSpPr>
      <p:sp>
        <p:nvSpPr>
          <p:cNvPr id="296" name="Google Shape;296;p2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END DECK">
  <p:cSld name="BLANK_1_1">
    <p:bg>
      <p:bgPr>
        <a:solidFill>
          <a:srgbClr val="FFFFFF"/>
        </a:solidFill>
        <a:effectLst/>
      </p:bgPr>
    </p:bg>
    <p:spTree>
      <p:nvGrpSpPr>
        <p:cNvPr id="1" name="Shape 297"/>
        <p:cNvGrpSpPr/>
        <p:nvPr/>
      </p:nvGrpSpPr>
      <p:grpSpPr>
        <a:xfrm>
          <a:off x="0" y="0"/>
          <a:ext cx="0" cy="0"/>
          <a:chOff x="0" y="0"/>
          <a:chExt cx="0" cy="0"/>
        </a:xfrm>
      </p:grpSpPr>
      <p:sp>
        <p:nvSpPr>
          <p:cNvPr id="298" name="Google Shape;298;p2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299" name="Google Shape;299;p29" title="Blue GSA Starmark Logo"/>
          <p:cNvPicPr preferRelativeResize="0"/>
          <p:nvPr/>
        </p:nvPicPr>
        <p:blipFill>
          <a:blip r:embed="rId2">
            <a:alphaModFix/>
          </a:blip>
          <a:stretch>
            <a:fillRect/>
          </a:stretch>
        </p:blipFill>
        <p:spPr>
          <a:xfrm>
            <a:off x="3499713" y="2281849"/>
            <a:ext cx="2374226" cy="214322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llets - DARK ON LIGHT">
  <p:cSld name="TITLE_AND_BODY_1">
    <p:bg>
      <p:bgPr>
        <a:solidFill>
          <a:srgbClr val="FFFFFF"/>
        </a:solidFill>
        <a:effectLst/>
      </p:bgPr>
    </p:bg>
    <p:spTree>
      <p:nvGrpSpPr>
        <p:cNvPr id="1" name="Shape 50"/>
        <p:cNvGrpSpPr/>
        <p:nvPr/>
      </p:nvGrpSpPr>
      <p:grpSpPr>
        <a:xfrm>
          <a:off x="0" y="0"/>
          <a:ext cx="0" cy="0"/>
          <a:chOff x="0" y="0"/>
          <a:chExt cx="0" cy="0"/>
        </a:xfrm>
      </p:grpSpPr>
      <p:sp>
        <p:nvSpPr>
          <p:cNvPr id="51" name="Google Shape;51;p6"/>
          <p:cNvSpPr/>
          <p:nvPr/>
        </p:nvSpPr>
        <p:spPr>
          <a:xfrm>
            <a:off x="8654939" y="0"/>
            <a:ext cx="476100" cy="68415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2" name="Google Shape;52;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6"/>
          <p:cNvSpPr txBox="1">
            <a:spLocks noGrp="1"/>
          </p:cNvSpPr>
          <p:nvPr>
            <p:ph type="body" idx="1" hasCustomPrompt="1"/>
          </p:nvPr>
        </p:nvSpPr>
        <p:spPr>
          <a:xfrm>
            <a:off x="510200" y="2341921"/>
            <a:ext cx="7302300" cy="2277000"/>
          </a:xfrm>
          <a:prstGeom prst="rect">
            <a:avLst/>
          </a:prstGeom>
        </p:spPr>
        <p:txBody>
          <a:bodyPr spcFirstLastPara="1" wrap="square" lIns="91425" tIns="91425" rIns="91425" bIns="91425" anchor="t" anchorCtr="0"/>
          <a:lstStyle>
            <a:lvl1pPr marL="457200" lvl="0" indent="-381000" rtl="0">
              <a:lnSpc>
                <a:spcPct val="100000"/>
              </a:lnSpc>
              <a:spcBef>
                <a:spcPts val="0"/>
              </a:spcBef>
              <a:spcAft>
                <a:spcPts val="600"/>
              </a:spcAft>
              <a:buClr>
                <a:srgbClr val="0579BD"/>
              </a:buClr>
              <a:buSzPts val="2400"/>
              <a:buFont typeface="Arial"/>
              <a:buChar char="●"/>
              <a:defRPr sz="2400" b="0">
                <a:solidFill>
                  <a:srgbClr val="003C71"/>
                </a:solidFill>
                <a:latin typeface="Arial"/>
                <a:ea typeface="Arial"/>
                <a:cs typeface="Arial"/>
                <a:sym typeface="Arial"/>
              </a:defRPr>
            </a:lvl1pPr>
            <a:lvl2pPr marL="914400" lvl="1" indent="-381000" rtl="0">
              <a:lnSpc>
                <a:spcPct val="100000"/>
              </a:lnSpc>
              <a:spcBef>
                <a:spcPts val="800"/>
              </a:spcBef>
              <a:spcAft>
                <a:spcPts val="0"/>
              </a:spcAft>
              <a:buClr>
                <a:srgbClr val="00A6FB"/>
              </a:buClr>
              <a:buSzPts val="2400"/>
              <a:buFont typeface="Arial"/>
              <a:buChar char="○"/>
              <a:defRPr sz="2000" b="0">
                <a:solidFill>
                  <a:srgbClr val="003C71"/>
                </a:solidFill>
                <a:latin typeface="Arial"/>
                <a:ea typeface="Arial"/>
                <a:cs typeface="Arial"/>
                <a:sym typeface="Arial"/>
              </a:defRPr>
            </a:lvl2pPr>
            <a:lvl3pPr marL="1371600" lvl="2"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3pPr>
            <a:lvl4pPr marL="1828800" lvl="3"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4pPr>
            <a:lvl5pPr marL="2286000" lvl="4" indent="-381000" rtl="0">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5pPr>
            <a:lvl6pPr marL="2743200" lvl="5"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6pPr>
            <a:lvl7pPr marL="3200400" lvl="6" indent="-381000" rtl="0">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7pPr>
            <a:lvl8pPr marL="3657600" lvl="7" indent="-381000" rtl="0">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8pPr>
            <a:lvl9pPr marL="4114800" lvl="8" indent="-381000" rtl="0">
              <a:lnSpc>
                <a:spcPct val="100000"/>
              </a:lnSpc>
              <a:spcBef>
                <a:spcPts val="800"/>
              </a:spcBef>
              <a:spcAft>
                <a:spcPts val="800"/>
              </a:spcAft>
              <a:buClr>
                <a:srgbClr val="0579BD"/>
              </a:buClr>
              <a:buSzPts val="2400"/>
              <a:buFont typeface="Arial"/>
              <a:buChar char="■"/>
              <a:defRPr sz="2400" b="1">
                <a:solidFill>
                  <a:srgbClr val="003C71"/>
                </a:solidFill>
                <a:latin typeface="Arial"/>
                <a:ea typeface="Arial"/>
                <a:cs typeface="Arial"/>
                <a:sym typeface="Arial"/>
              </a:defRPr>
            </a:lvl9pPr>
          </a:lstStyle>
          <a:p>
            <a:r>
              <a:rPr lang="en-US" dirty="0"/>
              <a:t>Level 1</a:t>
            </a:r>
          </a:p>
          <a:p>
            <a:pPr lvl="1"/>
            <a:r>
              <a:rPr lang="en-US" dirty="0"/>
              <a:t>Level 2</a:t>
            </a:r>
            <a:endParaRPr dirty="0"/>
          </a:p>
        </p:txBody>
      </p:sp>
      <p:sp>
        <p:nvSpPr>
          <p:cNvPr id="57" name="Google Shape;57;p6"/>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lstStyle>
            <a:lvl1pPr lvl="0">
              <a:spcBef>
                <a:spcPts val="0"/>
              </a:spcBef>
              <a:spcAft>
                <a:spcPts val="0"/>
              </a:spcAft>
              <a:buNone/>
              <a:defRPr sz="3600" b="1">
                <a:solidFill>
                  <a:srgbClr val="003C71"/>
                </a:solidFill>
                <a:latin typeface="Arial"/>
                <a:ea typeface="Arial"/>
                <a:cs typeface="Arial"/>
                <a:sym typeface="Arial"/>
              </a:defRPr>
            </a:lvl1pPr>
            <a:lvl2pPr lvl="1">
              <a:spcBef>
                <a:spcPts val="0"/>
              </a:spcBef>
              <a:spcAft>
                <a:spcPts val="0"/>
              </a:spcAft>
              <a:buNone/>
              <a:defRPr sz="3600" b="1">
                <a:solidFill>
                  <a:srgbClr val="003C71"/>
                </a:solidFill>
                <a:latin typeface="Arial"/>
                <a:ea typeface="Arial"/>
                <a:cs typeface="Arial"/>
                <a:sym typeface="Arial"/>
              </a:defRPr>
            </a:lvl2pPr>
            <a:lvl3pPr lvl="2">
              <a:spcBef>
                <a:spcPts val="0"/>
              </a:spcBef>
              <a:spcAft>
                <a:spcPts val="0"/>
              </a:spcAft>
              <a:buNone/>
              <a:defRPr sz="3600" b="1">
                <a:solidFill>
                  <a:srgbClr val="003C71"/>
                </a:solidFill>
                <a:latin typeface="Arial"/>
                <a:ea typeface="Arial"/>
                <a:cs typeface="Arial"/>
                <a:sym typeface="Arial"/>
              </a:defRPr>
            </a:lvl3pPr>
            <a:lvl4pPr lvl="3">
              <a:spcBef>
                <a:spcPts val="0"/>
              </a:spcBef>
              <a:spcAft>
                <a:spcPts val="0"/>
              </a:spcAft>
              <a:buNone/>
              <a:defRPr sz="3600" b="1">
                <a:solidFill>
                  <a:srgbClr val="003C71"/>
                </a:solidFill>
                <a:latin typeface="Arial"/>
                <a:ea typeface="Arial"/>
                <a:cs typeface="Arial"/>
                <a:sym typeface="Arial"/>
              </a:defRPr>
            </a:lvl4pPr>
            <a:lvl5pPr lvl="4">
              <a:spcBef>
                <a:spcPts val="0"/>
              </a:spcBef>
              <a:spcAft>
                <a:spcPts val="0"/>
              </a:spcAft>
              <a:buNone/>
              <a:defRPr sz="3600" b="1">
                <a:solidFill>
                  <a:srgbClr val="003C71"/>
                </a:solidFill>
                <a:latin typeface="Arial"/>
                <a:ea typeface="Arial"/>
                <a:cs typeface="Arial"/>
                <a:sym typeface="Arial"/>
              </a:defRPr>
            </a:lvl5pPr>
            <a:lvl6pPr lvl="5">
              <a:spcBef>
                <a:spcPts val="0"/>
              </a:spcBef>
              <a:spcAft>
                <a:spcPts val="0"/>
              </a:spcAft>
              <a:buNone/>
              <a:defRPr sz="3600" b="1">
                <a:solidFill>
                  <a:srgbClr val="003C71"/>
                </a:solidFill>
                <a:latin typeface="Arial"/>
                <a:ea typeface="Arial"/>
                <a:cs typeface="Arial"/>
                <a:sym typeface="Arial"/>
              </a:defRPr>
            </a:lvl6pPr>
            <a:lvl7pPr lvl="6">
              <a:spcBef>
                <a:spcPts val="0"/>
              </a:spcBef>
              <a:spcAft>
                <a:spcPts val="0"/>
              </a:spcAft>
              <a:buNone/>
              <a:defRPr sz="3600" b="1">
                <a:solidFill>
                  <a:srgbClr val="003C71"/>
                </a:solidFill>
                <a:latin typeface="Arial"/>
                <a:ea typeface="Arial"/>
                <a:cs typeface="Arial"/>
                <a:sym typeface="Arial"/>
              </a:defRPr>
            </a:lvl7pPr>
            <a:lvl8pPr lvl="7">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dirty="0"/>
          </a:p>
        </p:txBody>
      </p:sp>
      <p:sp>
        <p:nvSpPr>
          <p:cNvPr id="58" name="Google Shape;58;p6"/>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lstStyle>
            <a:lvl1pPr lvl="0">
              <a:spcBef>
                <a:spcPts val="0"/>
              </a:spcBef>
              <a:spcAft>
                <a:spcPts val="0"/>
              </a:spcAft>
              <a:buNone/>
              <a:defRPr sz="2400" b="1" i="1">
                <a:solidFill>
                  <a:srgbClr val="0579BD"/>
                </a:solidFill>
                <a:latin typeface="Arial"/>
                <a:ea typeface="Arial"/>
                <a:cs typeface="Arial"/>
                <a:sym typeface="Arial"/>
              </a:defRPr>
            </a:lvl1pPr>
            <a:lvl2pPr lvl="1">
              <a:spcBef>
                <a:spcPts val="1600"/>
              </a:spcBef>
              <a:spcAft>
                <a:spcPts val="0"/>
              </a:spcAft>
              <a:buNone/>
              <a:defRPr sz="2400" b="1" i="1">
                <a:solidFill>
                  <a:srgbClr val="0579BD"/>
                </a:solidFill>
                <a:latin typeface="Arial"/>
                <a:ea typeface="Arial"/>
                <a:cs typeface="Arial"/>
                <a:sym typeface="Arial"/>
              </a:defRPr>
            </a:lvl2pPr>
            <a:lvl3pPr lvl="2">
              <a:spcBef>
                <a:spcPts val="1600"/>
              </a:spcBef>
              <a:spcAft>
                <a:spcPts val="0"/>
              </a:spcAft>
              <a:buNone/>
              <a:defRPr sz="2400" b="1" i="1">
                <a:solidFill>
                  <a:srgbClr val="0579BD"/>
                </a:solidFill>
                <a:latin typeface="Arial"/>
                <a:ea typeface="Arial"/>
                <a:cs typeface="Arial"/>
                <a:sym typeface="Arial"/>
              </a:defRPr>
            </a:lvl3pPr>
            <a:lvl4pPr lvl="3">
              <a:spcBef>
                <a:spcPts val="1600"/>
              </a:spcBef>
              <a:spcAft>
                <a:spcPts val="0"/>
              </a:spcAft>
              <a:buNone/>
              <a:defRPr sz="2400" b="1" i="1">
                <a:solidFill>
                  <a:srgbClr val="0579BD"/>
                </a:solidFill>
                <a:latin typeface="Arial"/>
                <a:ea typeface="Arial"/>
                <a:cs typeface="Arial"/>
                <a:sym typeface="Arial"/>
              </a:defRPr>
            </a:lvl4pPr>
            <a:lvl5pPr lvl="4">
              <a:spcBef>
                <a:spcPts val="1600"/>
              </a:spcBef>
              <a:spcAft>
                <a:spcPts val="0"/>
              </a:spcAft>
              <a:buNone/>
              <a:defRPr sz="2400" b="1" i="1">
                <a:solidFill>
                  <a:srgbClr val="0579BD"/>
                </a:solidFill>
                <a:latin typeface="Arial"/>
                <a:ea typeface="Arial"/>
                <a:cs typeface="Arial"/>
                <a:sym typeface="Arial"/>
              </a:defRPr>
            </a:lvl5pPr>
            <a:lvl6pPr lvl="5">
              <a:spcBef>
                <a:spcPts val="1600"/>
              </a:spcBef>
              <a:spcAft>
                <a:spcPts val="0"/>
              </a:spcAft>
              <a:buNone/>
              <a:defRPr sz="2400" b="1" i="1">
                <a:solidFill>
                  <a:srgbClr val="0579BD"/>
                </a:solidFill>
                <a:latin typeface="Arial"/>
                <a:ea typeface="Arial"/>
                <a:cs typeface="Arial"/>
                <a:sym typeface="Arial"/>
              </a:defRPr>
            </a:lvl6pPr>
            <a:lvl7pPr lvl="6">
              <a:spcBef>
                <a:spcPts val="1600"/>
              </a:spcBef>
              <a:spcAft>
                <a:spcPts val="0"/>
              </a:spcAft>
              <a:buNone/>
              <a:defRPr sz="2400" b="1" i="1">
                <a:solidFill>
                  <a:srgbClr val="0579BD"/>
                </a:solidFill>
                <a:latin typeface="Arial"/>
                <a:ea typeface="Arial"/>
                <a:cs typeface="Arial"/>
                <a:sym typeface="Arial"/>
              </a:defRPr>
            </a:lvl7pPr>
            <a:lvl8pPr lvl="7">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cxnSp>
        <p:nvCxnSpPr>
          <p:cNvPr id="59" name="Google Shape;59;p6"/>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pic>
        <p:nvPicPr>
          <p:cNvPr id="2" name="Picture 1" descr=" "/>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35972" y="-10350"/>
            <a:ext cx="755841" cy="6857433"/>
          </a:xfrm>
          <a:prstGeom prst="rect">
            <a:avLst/>
          </a:prstGeom>
        </p:spPr>
      </p:pic>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LEFT BOTTOM">
  <p:cSld name="MAIN_POINT">
    <p:spTree>
      <p:nvGrpSpPr>
        <p:cNvPr id="1" name="Shape 71"/>
        <p:cNvGrpSpPr/>
        <p:nvPr/>
      </p:nvGrpSpPr>
      <p:grpSpPr>
        <a:xfrm>
          <a:off x="0" y="0"/>
          <a:ext cx="0" cy="0"/>
          <a:chOff x="0" y="0"/>
          <a:chExt cx="0" cy="0"/>
        </a:xfrm>
      </p:grpSpPr>
      <p:sp>
        <p:nvSpPr>
          <p:cNvPr id="72" name="Google Shape;72;p8"/>
          <p:cNvSpPr txBox="1">
            <a:spLocks noGrp="1"/>
          </p:cNvSpPr>
          <p:nvPr>
            <p:ph type="title"/>
          </p:nvPr>
        </p:nvSpPr>
        <p:spPr>
          <a:xfrm>
            <a:off x="490250" y="600200"/>
            <a:ext cx="6367800" cy="5454300"/>
          </a:xfrm>
          <a:prstGeom prst="rect">
            <a:avLst/>
          </a:prstGeom>
        </p:spPr>
        <p:txBody>
          <a:bodyPr spcFirstLastPara="1" wrap="square" lIns="91425" tIns="91425" rIns="91425" bIns="91425" anchor="b" anchorCtr="0"/>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3" name="Google Shape;73;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LEFT TOP">
  <p:cSld name="MAIN_POINT_2">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490250" y="600200"/>
            <a:ext cx="6367800" cy="5454300"/>
          </a:xfrm>
          <a:prstGeom prst="rect">
            <a:avLst/>
          </a:prstGeom>
        </p:spPr>
        <p:txBody>
          <a:bodyPr spcFirstLastPara="1" wrap="square" lIns="91425" tIns="91425" rIns="91425" bIns="91425" anchor="t" anchorCtr="0"/>
          <a:lstStyle>
            <a:lvl1pPr lvl="0" rtl="0">
              <a:spcBef>
                <a:spcPts val="0"/>
              </a:spcBef>
              <a:spcAft>
                <a:spcPts val="0"/>
              </a:spcAft>
              <a:buSzPts val="6000"/>
              <a:buFont typeface="Arial"/>
              <a:buNone/>
              <a:defRPr sz="6000">
                <a:latin typeface="Arial"/>
                <a:ea typeface="Arial"/>
                <a:cs typeface="Arial"/>
                <a:sym typeface="Arial"/>
              </a:defRPr>
            </a:lvl1pPr>
            <a:lvl2pPr lvl="1" rtl="0">
              <a:spcBef>
                <a:spcPts val="0"/>
              </a:spcBef>
              <a:spcAft>
                <a:spcPts val="0"/>
              </a:spcAft>
              <a:buSzPts val="6000"/>
              <a:buFont typeface="Arial"/>
              <a:buNone/>
              <a:defRPr sz="6000">
                <a:latin typeface="Arial"/>
                <a:ea typeface="Arial"/>
                <a:cs typeface="Arial"/>
                <a:sym typeface="Arial"/>
              </a:defRPr>
            </a:lvl2pPr>
            <a:lvl3pPr lvl="2" rtl="0">
              <a:spcBef>
                <a:spcPts val="0"/>
              </a:spcBef>
              <a:spcAft>
                <a:spcPts val="0"/>
              </a:spcAft>
              <a:buSzPts val="6000"/>
              <a:buFont typeface="Arial"/>
              <a:buNone/>
              <a:defRPr sz="6000">
                <a:latin typeface="Arial"/>
                <a:ea typeface="Arial"/>
                <a:cs typeface="Arial"/>
                <a:sym typeface="Arial"/>
              </a:defRPr>
            </a:lvl3pPr>
            <a:lvl4pPr lvl="3" rtl="0">
              <a:spcBef>
                <a:spcPts val="0"/>
              </a:spcBef>
              <a:spcAft>
                <a:spcPts val="0"/>
              </a:spcAft>
              <a:buSzPts val="6000"/>
              <a:buFont typeface="Arial"/>
              <a:buNone/>
              <a:defRPr sz="6000">
                <a:latin typeface="Arial"/>
                <a:ea typeface="Arial"/>
                <a:cs typeface="Arial"/>
                <a:sym typeface="Arial"/>
              </a:defRPr>
            </a:lvl4pPr>
            <a:lvl5pPr lvl="4" rtl="0">
              <a:spcBef>
                <a:spcPts val="0"/>
              </a:spcBef>
              <a:spcAft>
                <a:spcPts val="0"/>
              </a:spcAft>
              <a:buSzPts val="6000"/>
              <a:buFont typeface="Arial"/>
              <a:buNone/>
              <a:defRPr sz="6000">
                <a:latin typeface="Arial"/>
                <a:ea typeface="Arial"/>
                <a:cs typeface="Arial"/>
                <a:sym typeface="Arial"/>
              </a:defRPr>
            </a:lvl5pPr>
            <a:lvl6pPr lvl="5" rtl="0">
              <a:spcBef>
                <a:spcPts val="0"/>
              </a:spcBef>
              <a:spcAft>
                <a:spcPts val="0"/>
              </a:spcAft>
              <a:buSzPts val="6000"/>
              <a:buFont typeface="Arial"/>
              <a:buNone/>
              <a:defRPr sz="6000">
                <a:latin typeface="Arial"/>
                <a:ea typeface="Arial"/>
                <a:cs typeface="Arial"/>
                <a:sym typeface="Arial"/>
              </a:defRPr>
            </a:lvl6pPr>
            <a:lvl7pPr lvl="6" rtl="0">
              <a:spcBef>
                <a:spcPts val="0"/>
              </a:spcBef>
              <a:spcAft>
                <a:spcPts val="0"/>
              </a:spcAft>
              <a:buSzPts val="6000"/>
              <a:buFont typeface="Arial"/>
              <a:buNone/>
              <a:defRPr sz="6000">
                <a:latin typeface="Arial"/>
                <a:ea typeface="Arial"/>
                <a:cs typeface="Arial"/>
                <a:sym typeface="Arial"/>
              </a:defRPr>
            </a:lvl7pPr>
            <a:lvl8pPr lvl="7" rtl="0">
              <a:spcBef>
                <a:spcPts val="0"/>
              </a:spcBef>
              <a:spcAft>
                <a:spcPts val="0"/>
              </a:spcAft>
              <a:buSzPts val="6000"/>
              <a:buFont typeface="Arial"/>
              <a:buNone/>
              <a:defRPr sz="6000">
                <a:latin typeface="Arial"/>
                <a:ea typeface="Arial"/>
                <a:cs typeface="Arial"/>
                <a:sym typeface="Arial"/>
              </a:defRPr>
            </a:lvl8pPr>
            <a:lvl9pPr lvl="8"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6" name="Google Shape;76;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RIGHT TOP">
  <p:cSld name="MAIN_POINT_1">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2363825" y="600200"/>
            <a:ext cx="6216000" cy="5454300"/>
          </a:xfrm>
          <a:prstGeom prst="rect">
            <a:avLst/>
          </a:prstGeom>
        </p:spPr>
        <p:txBody>
          <a:bodyPr spcFirstLastPara="1" wrap="square" lIns="91425" tIns="91425" rIns="91425" bIns="91425" anchor="t" anchorCtr="0"/>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79" name="Google Shape;79;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RIGHT BOTTOM">
  <p:cSld name="MAIN_POINT_1_1">
    <p:spTree>
      <p:nvGrpSpPr>
        <p:cNvPr id="1" name="Shape 80"/>
        <p:cNvGrpSpPr/>
        <p:nvPr/>
      </p:nvGrpSpPr>
      <p:grpSpPr>
        <a:xfrm>
          <a:off x="0" y="0"/>
          <a:ext cx="0" cy="0"/>
          <a:chOff x="0" y="0"/>
          <a:chExt cx="0" cy="0"/>
        </a:xfrm>
      </p:grpSpPr>
      <p:sp>
        <p:nvSpPr>
          <p:cNvPr id="81" name="Google Shape;81;p11"/>
          <p:cNvSpPr txBox="1">
            <a:spLocks noGrp="1"/>
          </p:cNvSpPr>
          <p:nvPr>
            <p:ph type="title"/>
          </p:nvPr>
        </p:nvSpPr>
        <p:spPr>
          <a:xfrm>
            <a:off x="2363825" y="600200"/>
            <a:ext cx="6216000" cy="5454300"/>
          </a:xfrm>
          <a:prstGeom prst="rect">
            <a:avLst/>
          </a:prstGeom>
        </p:spPr>
        <p:txBody>
          <a:bodyPr spcFirstLastPara="1" wrap="square" lIns="91425" tIns="91425" rIns="91425" bIns="91425" anchor="b" anchorCtr="0"/>
          <a:lstStyle>
            <a:lvl1pPr lvl="0" algn="r" rtl="0">
              <a:spcBef>
                <a:spcPts val="0"/>
              </a:spcBef>
              <a:spcAft>
                <a:spcPts val="0"/>
              </a:spcAft>
              <a:buSzPts val="6000"/>
              <a:buFont typeface="Arial"/>
              <a:buNone/>
              <a:defRPr sz="6000">
                <a:latin typeface="Arial"/>
                <a:ea typeface="Arial"/>
                <a:cs typeface="Arial"/>
                <a:sym typeface="Arial"/>
              </a:defRPr>
            </a:lvl1pPr>
            <a:lvl2pPr lvl="1" algn="r" rtl="0">
              <a:spcBef>
                <a:spcPts val="0"/>
              </a:spcBef>
              <a:spcAft>
                <a:spcPts val="0"/>
              </a:spcAft>
              <a:buSzPts val="6000"/>
              <a:buFont typeface="Arial"/>
              <a:buNone/>
              <a:defRPr sz="6000">
                <a:latin typeface="Arial"/>
                <a:ea typeface="Arial"/>
                <a:cs typeface="Arial"/>
                <a:sym typeface="Arial"/>
              </a:defRPr>
            </a:lvl2pPr>
            <a:lvl3pPr lvl="2" algn="r" rtl="0">
              <a:spcBef>
                <a:spcPts val="0"/>
              </a:spcBef>
              <a:spcAft>
                <a:spcPts val="0"/>
              </a:spcAft>
              <a:buSzPts val="6000"/>
              <a:buFont typeface="Arial"/>
              <a:buNone/>
              <a:defRPr sz="6000">
                <a:latin typeface="Arial"/>
                <a:ea typeface="Arial"/>
                <a:cs typeface="Arial"/>
                <a:sym typeface="Arial"/>
              </a:defRPr>
            </a:lvl3pPr>
            <a:lvl4pPr lvl="3" algn="r" rtl="0">
              <a:spcBef>
                <a:spcPts val="0"/>
              </a:spcBef>
              <a:spcAft>
                <a:spcPts val="0"/>
              </a:spcAft>
              <a:buSzPts val="6000"/>
              <a:buFont typeface="Arial"/>
              <a:buNone/>
              <a:defRPr sz="6000">
                <a:latin typeface="Arial"/>
                <a:ea typeface="Arial"/>
                <a:cs typeface="Arial"/>
                <a:sym typeface="Arial"/>
              </a:defRPr>
            </a:lvl4pPr>
            <a:lvl5pPr lvl="4" algn="r" rtl="0">
              <a:spcBef>
                <a:spcPts val="0"/>
              </a:spcBef>
              <a:spcAft>
                <a:spcPts val="0"/>
              </a:spcAft>
              <a:buSzPts val="6000"/>
              <a:buFont typeface="Arial"/>
              <a:buNone/>
              <a:defRPr sz="6000">
                <a:latin typeface="Arial"/>
                <a:ea typeface="Arial"/>
                <a:cs typeface="Arial"/>
                <a:sym typeface="Arial"/>
              </a:defRPr>
            </a:lvl5pPr>
            <a:lvl6pPr lvl="5" algn="r" rtl="0">
              <a:spcBef>
                <a:spcPts val="0"/>
              </a:spcBef>
              <a:spcAft>
                <a:spcPts val="0"/>
              </a:spcAft>
              <a:buSzPts val="6000"/>
              <a:buFont typeface="Arial"/>
              <a:buNone/>
              <a:defRPr sz="6000">
                <a:latin typeface="Arial"/>
                <a:ea typeface="Arial"/>
                <a:cs typeface="Arial"/>
                <a:sym typeface="Arial"/>
              </a:defRPr>
            </a:lvl6pPr>
            <a:lvl7pPr lvl="6" algn="r" rtl="0">
              <a:spcBef>
                <a:spcPts val="0"/>
              </a:spcBef>
              <a:spcAft>
                <a:spcPts val="0"/>
              </a:spcAft>
              <a:buSzPts val="6000"/>
              <a:buFont typeface="Arial"/>
              <a:buNone/>
              <a:defRPr sz="6000">
                <a:latin typeface="Arial"/>
                <a:ea typeface="Arial"/>
                <a:cs typeface="Arial"/>
                <a:sym typeface="Arial"/>
              </a:defRPr>
            </a:lvl7pPr>
            <a:lvl8pPr lvl="7" algn="r" rtl="0">
              <a:spcBef>
                <a:spcPts val="0"/>
              </a:spcBef>
              <a:spcAft>
                <a:spcPts val="0"/>
              </a:spcAft>
              <a:buSzPts val="6000"/>
              <a:buFont typeface="Arial"/>
              <a:buNone/>
              <a:defRPr sz="6000">
                <a:latin typeface="Arial"/>
                <a:ea typeface="Arial"/>
                <a:cs typeface="Arial"/>
                <a:sym typeface="Arial"/>
              </a:defRPr>
            </a:lvl8pPr>
            <a:lvl9pPr lvl="8" algn="r" rtl="0">
              <a:spcBef>
                <a:spcPts val="0"/>
              </a:spcBef>
              <a:spcAft>
                <a:spcPts val="0"/>
              </a:spcAft>
              <a:buSzPts val="6000"/>
              <a:buFont typeface="Arial"/>
              <a:buNone/>
              <a:defRPr sz="6000">
                <a:latin typeface="Arial"/>
                <a:ea typeface="Arial"/>
                <a:cs typeface="Arial"/>
                <a:sym typeface="Arial"/>
              </a:defRPr>
            </a:lvl9pPr>
          </a:lstStyle>
          <a:p>
            <a:endParaRPr/>
          </a:p>
        </p:txBody>
      </p:sp>
      <p:sp>
        <p:nvSpPr>
          <p:cNvPr id="82" name="Google Shape;82;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st Item Bold Graphics - OPTION 1">
  <p:cSld name="SECTION_TITLE_AND_DESCRIPTION">
    <p:bg>
      <p:bgPr>
        <a:solidFill>
          <a:srgbClr val="FFFFFF"/>
        </a:solidFill>
        <a:effectLst/>
      </p:bgPr>
    </p:bg>
    <p:spTree>
      <p:nvGrpSpPr>
        <p:cNvPr id="1" name="Shape 83"/>
        <p:cNvGrpSpPr/>
        <p:nvPr/>
      </p:nvGrpSpPr>
      <p:grpSpPr>
        <a:xfrm>
          <a:off x="0" y="0"/>
          <a:ext cx="0" cy="0"/>
          <a:chOff x="0" y="0"/>
          <a:chExt cx="0" cy="0"/>
        </a:xfrm>
      </p:grpSpPr>
      <p:sp>
        <p:nvSpPr>
          <p:cNvPr id="84" name="Google Shape;84;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85" name="Google Shape;85;p12"/>
          <p:cNvSpPr txBox="1">
            <a:spLocks noGrp="1"/>
          </p:cNvSpPr>
          <p:nvPr>
            <p:ph type="title"/>
          </p:nvPr>
        </p:nvSpPr>
        <p:spPr>
          <a:xfrm>
            <a:off x="490250" y="1167325"/>
            <a:ext cx="3522300" cy="4887300"/>
          </a:xfrm>
          <a:prstGeom prst="rect">
            <a:avLst/>
          </a:prstGeom>
        </p:spPr>
        <p:txBody>
          <a:bodyPr spcFirstLastPara="1" wrap="square" lIns="91425" tIns="91425" rIns="91425" bIns="91425" anchor="t" anchorCtr="0"/>
          <a:lstStyle>
            <a:lvl1pPr lvl="0"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rtl="0">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pic>
        <p:nvPicPr>
          <p:cNvPr id="86" name="Google Shape;86;p12"/>
          <p:cNvPicPr preferRelativeResize="0"/>
          <p:nvPr/>
        </p:nvPicPr>
        <p:blipFill rotWithShape="1">
          <a:blip r:embed="rId2">
            <a:alphaModFix/>
          </a:blip>
          <a:srcRect l="3233" t="359" r="51983" b="-360"/>
          <a:stretch/>
        </p:blipFill>
        <p:spPr>
          <a:xfrm>
            <a:off x="4497625" y="-58450"/>
            <a:ext cx="4670952" cy="6953325"/>
          </a:xfrm>
          <a:prstGeom prst="rect">
            <a:avLst/>
          </a:prstGeom>
          <a:noFill/>
          <a:ln>
            <a:noFill/>
          </a:ln>
        </p:spPr>
      </p:pic>
      <p:sp>
        <p:nvSpPr>
          <p:cNvPr id="87" name="Google Shape;87;p12"/>
          <p:cNvSpPr/>
          <p:nvPr/>
        </p:nvSpPr>
        <p:spPr>
          <a:xfrm rot="1601174">
            <a:off x="5593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ist Items - Same Slide - NUMBERED">
  <p:cSld name="CAPTION_ONLY">
    <p:bg>
      <p:bgPr>
        <a:solidFill>
          <a:srgbClr val="FFFFFF"/>
        </a:solidFill>
        <a:effectLst/>
      </p:bgPr>
    </p:bg>
    <p:spTree>
      <p:nvGrpSpPr>
        <p:cNvPr id="1" name="Shape 88"/>
        <p:cNvGrpSpPr/>
        <p:nvPr/>
      </p:nvGrpSpPr>
      <p:grpSpPr>
        <a:xfrm>
          <a:off x="0" y="0"/>
          <a:ext cx="0" cy="0"/>
          <a:chOff x="0" y="0"/>
          <a:chExt cx="0" cy="0"/>
        </a:xfrm>
      </p:grpSpPr>
      <p:sp>
        <p:nvSpPr>
          <p:cNvPr id="89" name="Google Shape;89;p13"/>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lstStyle>
            <a:lvl1pPr lvl="0" rtl="0">
              <a:spcBef>
                <a:spcPts val="0"/>
              </a:spcBef>
              <a:spcAft>
                <a:spcPts val="0"/>
              </a:spcAft>
              <a:buNone/>
              <a:defRPr sz="3600" b="1">
                <a:solidFill>
                  <a:srgbClr val="003C71"/>
                </a:solidFill>
                <a:latin typeface="Arial"/>
                <a:ea typeface="Arial"/>
                <a:cs typeface="Arial"/>
                <a:sym typeface="Arial"/>
              </a:defRPr>
            </a:lvl1pPr>
            <a:lvl2pPr lvl="1" rtl="0">
              <a:spcBef>
                <a:spcPts val="0"/>
              </a:spcBef>
              <a:spcAft>
                <a:spcPts val="0"/>
              </a:spcAft>
              <a:buNone/>
              <a:defRPr sz="3600" b="1">
                <a:solidFill>
                  <a:srgbClr val="003C71"/>
                </a:solidFill>
                <a:latin typeface="Arial"/>
                <a:ea typeface="Arial"/>
                <a:cs typeface="Arial"/>
                <a:sym typeface="Arial"/>
              </a:defRPr>
            </a:lvl2pPr>
            <a:lvl3pPr lvl="2" rtl="0">
              <a:spcBef>
                <a:spcPts val="0"/>
              </a:spcBef>
              <a:spcAft>
                <a:spcPts val="0"/>
              </a:spcAft>
              <a:buNone/>
              <a:defRPr sz="3600" b="1">
                <a:solidFill>
                  <a:srgbClr val="003C71"/>
                </a:solidFill>
                <a:latin typeface="Arial"/>
                <a:ea typeface="Arial"/>
                <a:cs typeface="Arial"/>
                <a:sym typeface="Arial"/>
              </a:defRPr>
            </a:lvl3pPr>
            <a:lvl4pPr lvl="3" rtl="0">
              <a:spcBef>
                <a:spcPts val="0"/>
              </a:spcBef>
              <a:spcAft>
                <a:spcPts val="0"/>
              </a:spcAft>
              <a:buNone/>
              <a:defRPr sz="3600" b="1">
                <a:solidFill>
                  <a:srgbClr val="003C71"/>
                </a:solidFill>
                <a:latin typeface="Arial"/>
                <a:ea typeface="Arial"/>
                <a:cs typeface="Arial"/>
                <a:sym typeface="Arial"/>
              </a:defRPr>
            </a:lvl4pPr>
            <a:lvl5pPr lvl="4" rtl="0">
              <a:spcBef>
                <a:spcPts val="0"/>
              </a:spcBef>
              <a:spcAft>
                <a:spcPts val="0"/>
              </a:spcAft>
              <a:buNone/>
              <a:defRPr sz="3600" b="1">
                <a:solidFill>
                  <a:srgbClr val="003C71"/>
                </a:solidFill>
                <a:latin typeface="Arial"/>
                <a:ea typeface="Arial"/>
                <a:cs typeface="Arial"/>
                <a:sym typeface="Arial"/>
              </a:defRPr>
            </a:lvl5pPr>
            <a:lvl6pPr lvl="5" rtl="0">
              <a:spcBef>
                <a:spcPts val="0"/>
              </a:spcBef>
              <a:spcAft>
                <a:spcPts val="0"/>
              </a:spcAft>
              <a:buNone/>
              <a:defRPr sz="3600" b="1">
                <a:solidFill>
                  <a:srgbClr val="003C71"/>
                </a:solidFill>
                <a:latin typeface="Arial"/>
                <a:ea typeface="Arial"/>
                <a:cs typeface="Arial"/>
                <a:sym typeface="Arial"/>
              </a:defRPr>
            </a:lvl6pPr>
            <a:lvl7pPr lvl="6" rtl="0">
              <a:spcBef>
                <a:spcPts val="0"/>
              </a:spcBef>
              <a:spcAft>
                <a:spcPts val="0"/>
              </a:spcAft>
              <a:buNone/>
              <a:defRPr sz="3600" b="1">
                <a:solidFill>
                  <a:srgbClr val="003C71"/>
                </a:solidFill>
                <a:latin typeface="Arial"/>
                <a:ea typeface="Arial"/>
                <a:cs typeface="Arial"/>
                <a:sym typeface="Arial"/>
              </a:defRPr>
            </a:lvl7pPr>
            <a:lvl8pPr lvl="7" rtl="0">
              <a:spcBef>
                <a:spcPts val="0"/>
              </a:spcBef>
              <a:spcAft>
                <a:spcPts val="0"/>
              </a:spcAft>
              <a:buNone/>
              <a:defRPr sz="3600" b="1">
                <a:solidFill>
                  <a:srgbClr val="003C71"/>
                </a:solidFill>
                <a:latin typeface="Arial"/>
                <a:ea typeface="Arial"/>
                <a:cs typeface="Arial"/>
                <a:sym typeface="Arial"/>
              </a:defRPr>
            </a:lvl8pPr>
            <a:lvl9pPr lvl="8" rtl="0">
              <a:spcBef>
                <a:spcPts val="0"/>
              </a:spcBef>
              <a:spcAft>
                <a:spcPts val="0"/>
              </a:spcAft>
              <a:buNone/>
              <a:defRPr sz="3600" b="1">
                <a:solidFill>
                  <a:srgbClr val="003C71"/>
                </a:solidFill>
                <a:latin typeface="Arial"/>
                <a:ea typeface="Arial"/>
                <a:cs typeface="Arial"/>
                <a:sym typeface="Arial"/>
              </a:defRPr>
            </a:lvl9pPr>
          </a:lstStyle>
          <a:p>
            <a:endParaRPr/>
          </a:p>
        </p:txBody>
      </p:sp>
      <p:sp>
        <p:nvSpPr>
          <p:cNvPr id="90" name="Google Shape;90;p1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91" name="Google Shape;91;p13"/>
          <p:cNvCxnSpPr/>
          <p:nvPr/>
        </p:nvCxnSpPr>
        <p:spPr>
          <a:xfrm>
            <a:off x="707100" y="1379625"/>
            <a:ext cx="7230000" cy="0"/>
          </a:xfrm>
          <a:prstGeom prst="straightConnector1">
            <a:avLst/>
          </a:prstGeom>
          <a:noFill/>
          <a:ln w="19050" cap="flat" cmpd="sng">
            <a:solidFill>
              <a:srgbClr val="000000"/>
            </a:solidFill>
            <a:prstDash val="solid"/>
            <a:round/>
            <a:headEnd type="none" w="med" len="med"/>
            <a:tailEnd type="none" w="med" len="med"/>
          </a:ln>
        </p:spPr>
      </p:cxnSp>
      <p:grpSp>
        <p:nvGrpSpPr>
          <p:cNvPr id="92" name="Google Shape;92;p13"/>
          <p:cNvGrpSpPr/>
          <p:nvPr/>
        </p:nvGrpSpPr>
        <p:grpSpPr>
          <a:xfrm>
            <a:off x="461550" y="5008150"/>
            <a:ext cx="8373900" cy="1114500"/>
            <a:chOff x="461550" y="5465350"/>
            <a:chExt cx="8373900" cy="1114500"/>
          </a:xfrm>
        </p:grpSpPr>
        <p:sp>
          <p:nvSpPr>
            <p:cNvPr id="93" name="Google Shape;93;p13"/>
            <p:cNvSpPr/>
            <p:nvPr/>
          </p:nvSpPr>
          <p:spPr>
            <a:xfrm>
              <a:off x="461550" y="54653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 name="Google Shape;94;p13"/>
            <p:cNvSpPr txBox="1"/>
            <p:nvPr/>
          </p:nvSpPr>
          <p:spPr>
            <a:xfrm>
              <a:off x="659125" y="56159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3</a:t>
              </a:r>
              <a:endParaRPr sz="4600" b="1">
                <a:solidFill>
                  <a:srgbClr val="003C71"/>
                </a:solidFill>
              </a:endParaRPr>
            </a:p>
          </p:txBody>
        </p:sp>
      </p:grpSp>
      <p:grpSp>
        <p:nvGrpSpPr>
          <p:cNvPr id="95" name="Google Shape;95;p13"/>
          <p:cNvGrpSpPr/>
          <p:nvPr/>
        </p:nvGrpSpPr>
        <p:grpSpPr>
          <a:xfrm>
            <a:off x="461550" y="3722588"/>
            <a:ext cx="8373900" cy="1114500"/>
            <a:chOff x="461550" y="5541550"/>
            <a:chExt cx="8373900" cy="1114500"/>
          </a:xfrm>
        </p:grpSpPr>
        <p:sp>
          <p:nvSpPr>
            <p:cNvPr id="96" name="Google Shape;96;p13"/>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3"/>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2</a:t>
              </a:r>
              <a:endParaRPr sz="4600" b="1">
                <a:solidFill>
                  <a:srgbClr val="003C71"/>
                </a:solidFill>
              </a:endParaRPr>
            </a:p>
          </p:txBody>
        </p:sp>
      </p:grpSp>
      <p:grpSp>
        <p:nvGrpSpPr>
          <p:cNvPr id="98" name="Google Shape;98;p13"/>
          <p:cNvGrpSpPr/>
          <p:nvPr/>
        </p:nvGrpSpPr>
        <p:grpSpPr>
          <a:xfrm>
            <a:off x="461550" y="2437025"/>
            <a:ext cx="8373900" cy="1114500"/>
            <a:chOff x="461550" y="5541550"/>
            <a:chExt cx="8373900" cy="1114500"/>
          </a:xfrm>
        </p:grpSpPr>
        <p:sp>
          <p:nvSpPr>
            <p:cNvPr id="99" name="Google Shape;99;p13"/>
            <p:cNvSpPr/>
            <p:nvPr/>
          </p:nvSpPr>
          <p:spPr>
            <a:xfrm>
              <a:off x="461550" y="5541550"/>
              <a:ext cx="8373900" cy="1114500"/>
            </a:xfrm>
            <a:prstGeom prst="roundRect">
              <a:avLst>
                <a:gd name="adj" fmla="val 16667"/>
              </a:avLst>
            </a:prstGeom>
            <a:solidFill>
              <a:srgbClr val="003C71">
                <a:alpha val="219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 name="Google Shape;100;p13"/>
            <p:cNvSpPr txBox="1"/>
            <p:nvPr/>
          </p:nvSpPr>
          <p:spPr>
            <a:xfrm>
              <a:off x="659125" y="5692150"/>
              <a:ext cx="654000" cy="8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600" b="1">
                  <a:solidFill>
                    <a:srgbClr val="003C71"/>
                  </a:solidFill>
                </a:rPr>
                <a:t>1</a:t>
              </a:r>
              <a:endParaRPr sz="4600" b="1">
                <a:solidFill>
                  <a:srgbClr val="003C71"/>
                </a:solidFill>
              </a:endParaRPr>
            </a:p>
          </p:txBody>
        </p:sp>
      </p:grpSp>
      <p:sp>
        <p:nvSpPr>
          <p:cNvPr id="101" name="Google Shape;101;p13"/>
          <p:cNvSpPr txBox="1">
            <a:spLocks noGrp="1"/>
          </p:cNvSpPr>
          <p:nvPr>
            <p:ph type="body" idx="1"/>
          </p:nvPr>
        </p:nvSpPr>
        <p:spPr>
          <a:xfrm>
            <a:off x="1284050" y="2522700"/>
            <a:ext cx="7412400" cy="940500"/>
          </a:xfrm>
          <a:prstGeom prst="rect">
            <a:avLst/>
          </a:prstGeom>
        </p:spPr>
        <p:txBody>
          <a:bodyPr spcFirstLastPara="1" wrap="square" lIns="91425" tIns="91425" rIns="91425" bIns="91425" anchor="ctr" anchorCtr="0"/>
          <a:lstStyle>
            <a:lvl1pPr marL="457200" lvl="0" indent="-36830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02" name="Google Shape;102;p13"/>
          <p:cNvSpPr txBox="1">
            <a:spLocks noGrp="1"/>
          </p:cNvSpPr>
          <p:nvPr>
            <p:ph type="body" idx="2"/>
          </p:nvPr>
        </p:nvSpPr>
        <p:spPr>
          <a:xfrm>
            <a:off x="1284050" y="5113500"/>
            <a:ext cx="74124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03" name="Google Shape;103;p13"/>
          <p:cNvSpPr txBox="1">
            <a:spLocks noGrp="1"/>
          </p:cNvSpPr>
          <p:nvPr>
            <p:ph type="body" idx="3"/>
          </p:nvPr>
        </p:nvSpPr>
        <p:spPr>
          <a:xfrm>
            <a:off x="1284050" y="3818100"/>
            <a:ext cx="7412400" cy="940500"/>
          </a:xfrm>
          <a:prstGeom prst="rect">
            <a:avLst/>
          </a:prstGeom>
        </p:spPr>
        <p:txBody>
          <a:bodyPr spcFirstLastPara="1" wrap="square" lIns="91425" tIns="91425" rIns="91425" bIns="91425" anchor="ctr" anchorCtr="0"/>
          <a:lstStyle>
            <a:lvl1pPr marL="457200" lvl="0" indent="-368300" rtl="0">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rtl="0">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rtl="0">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rtl="0">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rtl="0">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rtl="0">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rtl="0">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rtl="0">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rtl="0">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04" name="Google Shape;104;p13"/>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lstStyle>
            <a:lvl1pPr lvl="0" rtl="0">
              <a:spcBef>
                <a:spcPts val="0"/>
              </a:spcBef>
              <a:spcAft>
                <a:spcPts val="0"/>
              </a:spcAft>
              <a:buNone/>
              <a:defRPr sz="2400" b="1" i="1">
                <a:solidFill>
                  <a:srgbClr val="0579BD"/>
                </a:solidFill>
                <a:latin typeface="Arial"/>
                <a:ea typeface="Arial"/>
                <a:cs typeface="Arial"/>
                <a:sym typeface="Arial"/>
              </a:defRPr>
            </a:lvl1pPr>
            <a:lvl2pPr lvl="1" rtl="0">
              <a:spcBef>
                <a:spcPts val="1600"/>
              </a:spcBef>
              <a:spcAft>
                <a:spcPts val="0"/>
              </a:spcAft>
              <a:buNone/>
              <a:defRPr sz="2400" b="1" i="1">
                <a:solidFill>
                  <a:srgbClr val="0579BD"/>
                </a:solidFill>
                <a:latin typeface="Arial"/>
                <a:ea typeface="Arial"/>
                <a:cs typeface="Arial"/>
                <a:sym typeface="Arial"/>
              </a:defRPr>
            </a:lvl2pPr>
            <a:lvl3pPr lvl="2" rtl="0">
              <a:spcBef>
                <a:spcPts val="1600"/>
              </a:spcBef>
              <a:spcAft>
                <a:spcPts val="0"/>
              </a:spcAft>
              <a:buNone/>
              <a:defRPr sz="2400" b="1" i="1">
                <a:solidFill>
                  <a:srgbClr val="0579BD"/>
                </a:solidFill>
                <a:latin typeface="Arial"/>
                <a:ea typeface="Arial"/>
                <a:cs typeface="Arial"/>
                <a:sym typeface="Arial"/>
              </a:defRPr>
            </a:lvl3pPr>
            <a:lvl4pPr lvl="3" rtl="0">
              <a:spcBef>
                <a:spcPts val="1600"/>
              </a:spcBef>
              <a:spcAft>
                <a:spcPts val="0"/>
              </a:spcAft>
              <a:buNone/>
              <a:defRPr sz="2400" b="1" i="1">
                <a:solidFill>
                  <a:srgbClr val="0579BD"/>
                </a:solidFill>
                <a:latin typeface="Arial"/>
                <a:ea typeface="Arial"/>
                <a:cs typeface="Arial"/>
                <a:sym typeface="Arial"/>
              </a:defRPr>
            </a:lvl4pPr>
            <a:lvl5pPr lvl="4" rtl="0">
              <a:spcBef>
                <a:spcPts val="1600"/>
              </a:spcBef>
              <a:spcAft>
                <a:spcPts val="0"/>
              </a:spcAft>
              <a:buNone/>
              <a:defRPr sz="2400" b="1" i="1">
                <a:solidFill>
                  <a:srgbClr val="0579BD"/>
                </a:solidFill>
                <a:latin typeface="Arial"/>
                <a:ea typeface="Arial"/>
                <a:cs typeface="Arial"/>
                <a:sym typeface="Arial"/>
              </a:defRPr>
            </a:lvl5pPr>
            <a:lvl6pPr lvl="5" rtl="0">
              <a:spcBef>
                <a:spcPts val="1600"/>
              </a:spcBef>
              <a:spcAft>
                <a:spcPts val="0"/>
              </a:spcAft>
              <a:buNone/>
              <a:defRPr sz="2400" b="1" i="1">
                <a:solidFill>
                  <a:srgbClr val="0579BD"/>
                </a:solidFill>
                <a:latin typeface="Arial"/>
                <a:ea typeface="Arial"/>
                <a:cs typeface="Arial"/>
                <a:sym typeface="Arial"/>
              </a:defRPr>
            </a:lvl6pPr>
            <a:lvl7pPr lvl="6" rtl="0">
              <a:spcBef>
                <a:spcPts val="1600"/>
              </a:spcBef>
              <a:spcAft>
                <a:spcPts val="0"/>
              </a:spcAft>
              <a:buNone/>
              <a:defRPr sz="2400" b="1" i="1">
                <a:solidFill>
                  <a:srgbClr val="0579BD"/>
                </a:solidFill>
                <a:latin typeface="Arial"/>
                <a:ea typeface="Arial"/>
                <a:cs typeface="Arial"/>
                <a:sym typeface="Arial"/>
              </a:defRPr>
            </a:lvl7pPr>
            <a:lvl8pPr lvl="7" rtl="0">
              <a:spcBef>
                <a:spcPts val="1600"/>
              </a:spcBef>
              <a:spcAft>
                <a:spcPts val="0"/>
              </a:spcAft>
              <a:buNone/>
              <a:defRPr sz="2400" b="1" i="1">
                <a:solidFill>
                  <a:srgbClr val="0579BD"/>
                </a:solidFill>
                <a:latin typeface="Arial"/>
                <a:ea typeface="Arial"/>
                <a:cs typeface="Arial"/>
                <a:sym typeface="Arial"/>
              </a:defRPr>
            </a:lvl8pPr>
            <a:lvl9pPr lvl="8" rtl="0">
              <a:spcBef>
                <a:spcPts val="1600"/>
              </a:spcBef>
              <a:spcAft>
                <a:spcPts val="1600"/>
              </a:spcAft>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3C7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1pPr>
            <a:lvl2pPr lvl="1"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2pPr>
            <a:lvl3pPr lvl="2"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3pPr>
            <a:lvl4pPr lvl="3"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4pPr>
            <a:lvl5pPr lvl="4"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5pPr>
            <a:lvl6pPr lvl="5"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6pPr>
            <a:lvl7pPr lvl="6"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7pPr>
            <a:lvl8pPr lvl="7"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8pPr>
            <a:lvl9pPr lvl="8" rtl="0">
              <a:spcBef>
                <a:spcPts val="0"/>
              </a:spcBef>
              <a:spcAft>
                <a:spcPts val="0"/>
              </a:spcAft>
              <a:buClr>
                <a:schemeClr val="dk1"/>
              </a:buClr>
              <a:buSzPts val="3200"/>
              <a:buFont typeface="Calibri"/>
              <a:buNone/>
              <a:defRPr sz="3200">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lt2"/>
              </a:buClr>
              <a:buSzPts val="1800"/>
              <a:buFont typeface="Calibri"/>
              <a:buChar char="●"/>
              <a:defRPr sz="1800">
                <a:solidFill>
                  <a:schemeClr val="lt2"/>
                </a:solidFill>
                <a:latin typeface="Calibri"/>
                <a:ea typeface="Calibri"/>
                <a:cs typeface="Calibri"/>
                <a:sym typeface="Calibri"/>
              </a:defRPr>
            </a:lvl1pPr>
            <a:lvl2pPr marL="914400" lvl="1"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2pPr>
            <a:lvl3pPr marL="1371600" lvl="2"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3pPr>
            <a:lvl4pPr marL="1828800" lvl="3"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4pPr>
            <a:lvl5pPr marL="2286000" lvl="4"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5pPr>
            <a:lvl6pPr marL="2743200" lvl="5"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6pPr>
            <a:lvl7pPr marL="3200400" lvl="6"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7pPr>
            <a:lvl8pPr marL="3657600" lvl="7" indent="-317500" rtl="0">
              <a:lnSpc>
                <a:spcPct val="115000"/>
              </a:lnSpc>
              <a:spcBef>
                <a:spcPts val="1600"/>
              </a:spcBef>
              <a:spcAft>
                <a:spcPts val="0"/>
              </a:spcAft>
              <a:buClr>
                <a:schemeClr val="lt2"/>
              </a:buClr>
              <a:buSzPts val="1400"/>
              <a:buFont typeface="Calibri"/>
              <a:buChar char="○"/>
              <a:defRPr>
                <a:solidFill>
                  <a:schemeClr val="lt2"/>
                </a:solidFill>
                <a:latin typeface="Calibri"/>
                <a:ea typeface="Calibri"/>
                <a:cs typeface="Calibri"/>
                <a:sym typeface="Calibri"/>
              </a:defRPr>
            </a:lvl8pPr>
            <a:lvl9pPr marL="4114800" lvl="8" indent="-317500" rtl="0">
              <a:lnSpc>
                <a:spcPct val="115000"/>
              </a:lnSpc>
              <a:spcBef>
                <a:spcPts val="1600"/>
              </a:spcBef>
              <a:spcAft>
                <a:spcPts val="1600"/>
              </a:spcAft>
              <a:buClr>
                <a:schemeClr val="lt2"/>
              </a:buClr>
              <a:buSzPts val="1400"/>
              <a:buFont typeface="Calibri"/>
              <a:buChar char="■"/>
              <a:defRPr>
                <a:solidFill>
                  <a:schemeClr val="lt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6" r:id="rId6"/>
    <p:sldLayoutId id="2147483657" r:id="rId7"/>
    <p:sldLayoutId id="2147483658" r:id="rId8"/>
    <p:sldLayoutId id="2147483659"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digitaldashboard.gov/"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digitaldashboard.gov/"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hyperlink" Target="https://www.digitaldashboard.gov/"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pa11y.org/" TargetMode="External"/><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pa11y/pa11y/wiki/HTML-CodeSniffer-Rules" TargetMode="External"/><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section508coordinators.github.io/ICTTestingBaseline/introduction.html" TargetMode="External"/><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30"/>
          <p:cNvSpPr txBox="1">
            <a:spLocks noGrp="1"/>
          </p:cNvSpPr>
          <p:nvPr>
            <p:ph type="title" idx="2"/>
          </p:nvPr>
        </p:nvSpPr>
        <p:spPr>
          <a:xfrm>
            <a:off x="3594342" y="3008550"/>
            <a:ext cx="51654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Accessibility Program Managers Meeting</a:t>
            </a:r>
            <a:endParaRPr dirty="0"/>
          </a:p>
        </p:txBody>
      </p:sp>
      <p:sp>
        <p:nvSpPr>
          <p:cNvPr id="306" name="Google Shape;306;p30"/>
          <p:cNvSpPr txBox="1">
            <a:spLocks noGrp="1"/>
          </p:cNvSpPr>
          <p:nvPr>
            <p:ph type="subTitle" idx="1"/>
          </p:nvPr>
        </p:nvSpPr>
        <p:spPr>
          <a:xfrm>
            <a:off x="3594342" y="6043500"/>
            <a:ext cx="4911000" cy="5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August 1, 2019</a:t>
            </a:r>
            <a:endParaRPr dirty="0"/>
          </a:p>
        </p:txBody>
      </p:sp>
    </p:spTree>
    <p:extLst>
      <p:ext uri="{BB962C8B-B14F-4D97-AF65-F5344CB8AC3E}">
        <p14:creationId xmlns:p14="http://schemas.microsoft.com/office/powerpoint/2010/main" val="23516111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8" name="Google Shape;398;p43"/>
          <p:cNvSpPr txBox="1">
            <a:spLocks noGrp="1"/>
          </p:cNvSpPr>
          <p:nvPr>
            <p:ph type="title"/>
          </p:nvPr>
        </p:nvSpPr>
        <p:spPr>
          <a:xfrm>
            <a:off x="490250" y="600200"/>
            <a:ext cx="8164800" cy="545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b="1" dirty="0">
                <a:solidFill>
                  <a:srgbClr val="0FAFFF"/>
                </a:solidFill>
                <a:latin typeface="Open Sans"/>
                <a:ea typeface="Open Sans"/>
                <a:cs typeface="Open Sans"/>
                <a:sym typeface="Open Sans"/>
              </a:rPr>
              <a:t>POLL: </a:t>
            </a:r>
            <a:r>
              <a:rPr lang="en" sz="4800" dirty="0"/>
              <a:t>Have you visited the Accessibility Module</a:t>
            </a:r>
            <a:r>
              <a:rPr lang="en" sz="5400" b="1" dirty="0">
                <a:solidFill>
                  <a:srgbClr val="FFFFFF"/>
                </a:solidFill>
                <a:latin typeface="Open Sans"/>
                <a:ea typeface="Open Sans"/>
                <a:cs typeface="Open Sans"/>
                <a:sym typeface="Open Sans"/>
              </a:rPr>
              <a:t>?</a:t>
            </a:r>
            <a:endParaRPr sz="5400" b="1" dirty="0">
              <a:solidFill>
                <a:srgbClr val="FFFFFF"/>
              </a:solidFill>
              <a:latin typeface="Open Sans"/>
              <a:ea typeface="Open Sans"/>
              <a:cs typeface="Open Sans"/>
              <a:sym typeface="Open Sans"/>
            </a:endParaRPr>
          </a:p>
          <a:p>
            <a:pPr marL="914400" lvl="0" indent="-622300" algn="l" rtl="0">
              <a:spcBef>
                <a:spcPts val="0"/>
              </a:spcBef>
              <a:spcAft>
                <a:spcPts val="0"/>
              </a:spcAft>
              <a:buClr>
                <a:srgbClr val="0FAFFF"/>
              </a:buClr>
              <a:buSzPts val="6200"/>
              <a:buFont typeface="Open Sans"/>
              <a:buAutoNum type="arabicPeriod"/>
            </a:pPr>
            <a:r>
              <a:rPr lang="en" sz="5400" b="1" dirty="0">
                <a:solidFill>
                  <a:srgbClr val="0FAFFF"/>
                </a:solidFill>
                <a:latin typeface="Open Sans"/>
                <a:ea typeface="Open Sans"/>
                <a:cs typeface="Open Sans"/>
                <a:sym typeface="Open Sans"/>
              </a:rPr>
              <a:t>Yes</a:t>
            </a:r>
            <a:endParaRPr sz="5400" b="1" dirty="0">
              <a:solidFill>
                <a:srgbClr val="0FAFFF"/>
              </a:solidFill>
              <a:latin typeface="Open Sans"/>
              <a:ea typeface="Open Sans"/>
              <a:cs typeface="Open Sans"/>
              <a:sym typeface="Open Sans"/>
            </a:endParaRPr>
          </a:p>
          <a:p>
            <a:pPr marL="914400" lvl="0" indent="-622300" algn="l" rtl="0">
              <a:spcBef>
                <a:spcPts val="0"/>
              </a:spcBef>
              <a:spcAft>
                <a:spcPts val="0"/>
              </a:spcAft>
              <a:buClr>
                <a:srgbClr val="0FAFFF"/>
              </a:buClr>
              <a:buSzPts val="6200"/>
              <a:buFont typeface="Open Sans"/>
              <a:buAutoNum type="arabicPeriod"/>
            </a:pPr>
            <a:r>
              <a:rPr lang="en" sz="5400" b="1" dirty="0">
                <a:solidFill>
                  <a:srgbClr val="0FAFFF"/>
                </a:solidFill>
                <a:latin typeface="Open Sans"/>
                <a:ea typeface="Open Sans"/>
                <a:cs typeface="Open Sans"/>
                <a:sym typeface="Open Sans"/>
              </a:rPr>
              <a:t>No</a:t>
            </a:r>
            <a:endParaRPr sz="5400" b="1" dirty="0">
              <a:solidFill>
                <a:srgbClr val="0FAFFF"/>
              </a:solidFill>
              <a:latin typeface="Open Sans"/>
              <a:ea typeface="Open Sans"/>
              <a:cs typeface="Open Sans"/>
              <a:sym typeface="Open Sans"/>
            </a:endParaRPr>
          </a:p>
        </p:txBody>
      </p:sp>
    </p:spTree>
    <p:extLst>
      <p:ext uri="{BB962C8B-B14F-4D97-AF65-F5344CB8AC3E}">
        <p14:creationId xmlns:p14="http://schemas.microsoft.com/office/powerpoint/2010/main" val="33519691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3" name="Google Shape;463;p52"/>
          <p:cNvSpPr txBox="1">
            <a:spLocks noGrp="1"/>
          </p:cNvSpPr>
          <p:nvPr>
            <p:ph type="title"/>
          </p:nvPr>
        </p:nvSpPr>
        <p:spPr>
          <a:xfrm>
            <a:off x="591758" y="249674"/>
            <a:ext cx="76023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Accessibility Module</a:t>
            </a:r>
            <a:endParaRPr dirty="0"/>
          </a:p>
        </p:txBody>
      </p:sp>
      <p:sp>
        <p:nvSpPr>
          <p:cNvPr id="464" name="Google Shape;464;p52"/>
          <p:cNvSpPr txBox="1">
            <a:spLocks noGrp="1"/>
          </p:cNvSpPr>
          <p:nvPr>
            <p:ph type="subTitle" idx="4"/>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Purpose</a:t>
            </a:r>
            <a:endParaRPr dirty="0"/>
          </a:p>
        </p:txBody>
      </p:sp>
      <p:sp>
        <p:nvSpPr>
          <p:cNvPr id="460" name="Google Shape;460;p52"/>
          <p:cNvSpPr txBox="1">
            <a:spLocks noGrp="1"/>
          </p:cNvSpPr>
          <p:nvPr>
            <p:ph type="body" idx="1"/>
          </p:nvPr>
        </p:nvSpPr>
        <p:spPr>
          <a:xfrm>
            <a:off x="1284050" y="2522700"/>
            <a:ext cx="7412400" cy="940500"/>
          </a:xfrm>
          <a:prstGeom prst="rect">
            <a:avLst/>
          </a:prstGeom>
        </p:spPr>
        <p:txBody>
          <a:bodyPr spcFirstLastPara="1" wrap="square" lIns="91425" tIns="91425" rIns="91425" bIns="91425" anchor="ctr" anchorCtr="0">
            <a:noAutofit/>
          </a:bodyPr>
          <a:lstStyle/>
          <a:p>
            <a:pPr marL="0" lvl="0" indent="0">
              <a:spcAft>
                <a:spcPts val="600"/>
              </a:spcAft>
              <a:buNone/>
            </a:pPr>
            <a:r>
              <a:rPr lang="en-US" dirty="0"/>
              <a:t>Perform a bi-weekly check of </a:t>
            </a:r>
            <a:r>
              <a:rPr lang="en-US" dirty="0" smtClean="0"/>
              <a:t>over 1000 domain home pages </a:t>
            </a:r>
            <a:r>
              <a:rPr lang="en-US" dirty="0"/>
              <a:t>to identify three accessibility issues.</a:t>
            </a:r>
            <a:endParaRPr dirty="0"/>
          </a:p>
        </p:txBody>
      </p:sp>
      <p:sp>
        <p:nvSpPr>
          <p:cNvPr id="461" name="Google Shape;461;p52"/>
          <p:cNvSpPr txBox="1">
            <a:spLocks noGrp="1"/>
          </p:cNvSpPr>
          <p:nvPr>
            <p:ph type="body" idx="3"/>
          </p:nvPr>
        </p:nvSpPr>
        <p:spPr>
          <a:xfrm>
            <a:off x="1284050" y="3818100"/>
            <a:ext cx="7412400" cy="940500"/>
          </a:xfrm>
          <a:prstGeom prst="rect">
            <a:avLst/>
          </a:prstGeom>
        </p:spPr>
        <p:txBody>
          <a:bodyPr spcFirstLastPara="1" wrap="square" lIns="91425" tIns="91425" rIns="91425" bIns="91425" anchor="ctr" anchorCtr="0">
            <a:noAutofit/>
          </a:bodyPr>
          <a:lstStyle/>
          <a:p>
            <a:pPr marL="88900" lvl="0" indent="0">
              <a:buNone/>
            </a:pPr>
            <a:r>
              <a:rPr lang="en-US" dirty="0"/>
              <a:t>Provide a means for government-wide measurement of adherence to the Standards.</a:t>
            </a:r>
          </a:p>
        </p:txBody>
      </p:sp>
      <p:sp>
        <p:nvSpPr>
          <p:cNvPr id="462" name="Google Shape;462;p52"/>
          <p:cNvSpPr txBox="1">
            <a:spLocks noGrp="1"/>
          </p:cNvSpPr>
          <p:nvPr>
            <p:ph type="body" idx="2"/>
          </p:nvPr>
        </p:nvSpPr>
        <p:spPr>
          <a:xfrm>
            <a:off x="1284050" y="5113500"/>
            <a:ext cx="7412400" cy="940500"/>
          </a:xfrm>
          <a:prstGeom prst="rect">
            <a:avLst/>
          </a:prstGeom>
        </p:spPr>
        <p:txBody>
          <a:bodyPr spcFirstLastPara="1" wrap="square" lIns="91425" tIns="91425" rIns="91425" bIns="91425" anchor="ctr" anchorCtr="0">
            <a:noAutofit/>
          </a:bodyPr>
          <a:lstStyle/>
          <a:p>
            <a:pPr marL="88900" lvl="0" indent="0">
              <a:buNone/>
            </a:pPr>
            <a:r>
              <a:rPr lang="en-US" dirty="0"/>
              <a:t>Provide an indication of how seriously an agency takes conformance.</a:t>
            </a:r>
          </a:p>
        </p:txBody>
      </p:sp>
    </p:spTree>
    <p:extLst>
      <p:ext uri="{BB962C8B-B14F-4D97-AF65-F5344CB8AC3E}">
        <p14:creationId xmlns:p14="http://schemas.microsoft.com/office/powerpoint/2010/main" val="37873918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Accessibility Module</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Benefits</a:t>
            </a:r>
            <a:endParaRPr dirty="0"/>
          </a:p>
        </p:txBody>
      </p:sp>
      <p:sp>
        <p:nvSpPr>
          <p:cNvPr id="382" name="Google Shape;382;p41"/>
          <p:cNvSpPr txBox="1">
            <a:spLocks noGrp="1"/>
          </p:cNvSpPr>
          <p:nvPr>
            <p:ph type="body" idx="1"/>
          </p:nvPr>
        </p:nvSpPr>
        <p:spPr>
          <a:xfrm>
            <a:off x="537910" y="1965539"/>
            <a:ext cx="4415090" cy="2277000"/>
          </a:xfrm>
          <a:prstGeom prst="rect">
            <a:avLst/>
          </a:prstGeom>
        </p:spPr>
        <p:txBody>
          <a:bodyPr spcFirstLastPara="1" wrap="square" lIns="91425" tIns="91425" rIns="91425" bIns="91425" anchor="t" anchorCtr="0">
            <a:noAutofit/>
          </a:bodyPr>
          <a:lstStyle/>
          <a:p>
            <a:pPr lvl="0">
              <a:spcAft>
                <a:spcPts val="600"/>
              </a:spcAft>
            </a:pPr>
            <a:r>
              <a:rPr lang="en-US" sz="2200" b="0" dirty="0"/>
              <a:t>Provides a tool to help monitor your agency’s conformance.</a:t>
            </a:r>
          </a:p>
          <a:p>
            <a:pPr>
              <a:spcAft>
                <a:spcPts val="600"/>
              </a:spcAft>
            </a:pPr>
            <a:r>
              <a:rPr lang="en-US" sz="2200" b="0" dirty="0"/>
              <a:t>Helps identify conformance issues that can be easily resolved.</a:t>
            </a:r>
          </a:p>
          <a:p>
            <a:pPr lvl="0">
              <a:spcAft>
                <a:spcPts val="600"/>
              </a:spcAft>
            </a:pPr>
            <a:r>
              <a:rPr lang="en-US" sz="2200" b="0" dirty="0"/>
              <a:t>Allows you to track and measure your performance across component agencies.</a:t>
            </a:r>
          </a:p>
          <a:p>
            <a:pPr>
              <a:spcAft>
                <a:spcPts val="600"/>
              </a:spcAft>
            </a:pPr>
            <a:r>
              <a:rPr lang="en-US" sz="2200" b="0" dirty="0"/>
              <a:t>Help to identify common patterns and trends in conformance</a:t>
            </a:r>
            <a:r>
              <a:rPr lang="en-US" sz="2200" b="0" dirty="0" smtClean="0"/>
              <a:t>.</a:t>
            </a:r>
            <a:endParaRPr sz="2200" dirty="0"/>
          </a:p>
        </p:txBody>
      </p:sp>
      <p:pic>
        <p:nvPicPr>
          <p:cNvPr id="7" name="Picture 6" descr="A person's hands open with various technology-related icons in them."/>
          <p:cNvPicPr/>
          <p:nvPr/>
        </p:nvPicPr>
        <p:blipFill>
          <a:blip r:embed="rId3">
            <a:extLst>
              <a:ext uri="{28A0092B-C50C-407E-A947-70E740481C1C}">
                <a14:useLocalDpi xmlns:a14="http://schemas.microsoft.com/office/drawing/2010/main" val="0"/>
              </a:ext>
            </a:extLst>
          </a:blip>
          <a:stretch>
            <a:fillRect/>
          </a:stretch>
        </p:blipFill>
        <p:spPr>
          <a:xfrm>
            <a:off x="5067299" y="1993446"/>
            <a:ext cx="2899591" cy="3111954"/>
          </a:xfrm>
          <a:prstGeom prst="rect">
            <a:avLst/>
          </a:prstGeom>
        </p:spPr>
      </p:pic>
    </p:spTree>
    <p:extLst>
      <p:ext uri="{BB962C8B-B14F-4D97-AF65-F5344CB8AC3E}">
        <p14:creationId xmlns:p14="http://schemas.microsoft.com/office/powerpoint/2010/main" val="29758954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Why Accessibility Matters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
        <p:nvSpPr>
          <p:cNvPr id="382" name="Google Shape;382;p41"/>
          <p:cNvSpPr txBox="1">
            <a:spLocks noGrp="1"/>
          </p:cNvSpPr>
          <p:nvPr>
            <p:ph type="body" idx="1"/>
          </p:nvPr>
        </p:nvSpPr>
        <p:spPr>
          <a:xfrm>
            <a:off x="510200" y="2164121"/>
            <a:ext cx="7302300" cy="2277000"/>
          </a:xfrm>
          <a:prstGeom prst="rect">
            <a:avLst/>
          </a:prstGeom>
        </p:spPr>
        <p:txBody>
          <a:bodyPr spcFirstLastPara="1" wrap="square" lIns="91425" tIns="91425" rIns="91425" bIns="91425" anchor="t" anchorCtr="0">
            <a:noAutofit/>
          </a:bodyPr>
          <a:lstStyle/>
          <a:p>
            <a:pPr>
              <a:spcAft>
                <a:spcPts val="600"/>
              </a:spcAft>
            </a:pPr>
            <a:r>
              <a:rPr lang="en-US" b="0" dirty="0"/>
              <a:t>Citizens rely on their </a:t>
            </a:r>
            <a:br>
              <a:rPr lang="en-US" b="0" dirty="0"/>
            </a:br>
            <a:r>
              <a:rPr lang="en-US" b="0" dirty="0"/>
              <a:t>government for a range of </a:t>
            </a:r>
            <a:br>
              <a:rPr lang="en-US" b="0" dirty="0"/>
            </a:br>
            <a:r>
              <a:rPr lang="en-US" b="0" dirty="0"/>
              <a:t>essential services.</a:t>
            </a:r>
          </a:p>
          <a:p>
            <a:pPr>
              <a:spcAft>
                <a:spcPts val="600"/>
              </a:spcAft>
            </a:pPr>
            <a:r>
              <a:rPr lang="en-US" b="0" dirty="0"/>
              <a:t>When this information is </a:t>
            </a:r>
            <a:br>
              <a:rPr lang="en-US" b="0" dirty="0"/>
            </a:br>
            <a:r>
              <a:rPr lang="en-US" b="0" dirty="0"/>
              <a:t>presented in a way that is </a:t>
            </a:r>
            <a:br>
              <a:rPr lang="en-US" b="0" dirty="0"/>
            </a:br>
            <a:r>
              <a:rPr lang="en-US" b="0" dirty="0"/>
              <a:t>not accessible to people </a:t>
            </a:r>
            <a:br>
              <a:rPr lang="en-US" b="0" dirty="0"/>
            </a:br>
            <a:r>
              <a:rPr lang="en-US" b="0" dirty="0"/>
              <a:t>with disabilities, those people </a:t>
            </a:r>
            <a:br>
              <a:rPr lang="en-US" b="0" dirty="0"/>
            </a:br>
            <a:r>
              <a:rPr lang="en-US" b="0" dirty="0"/>
              <a:t>are shut out from essential services.</a:t>
            </a:r>
          </a:p>
          <a:p>
            <a:pPr>
              <a:spcAft>
                <a:spcPts val="600"/>
              </a:spcAft>
            </a:pPr>
            <a:r>
              <a:rPr lang="en-US" b="0" dirty="0"/>
              <a:t>Accessibility is the law, and it is everyone’s responsibility.</a:t>
            </a:r>
          </a:p>
          <a:p>
            <a:pPr>
              <a:spcAft>
                <a:spcPts val="600"/>
              </a:spcAft>
            </a:pPr>
            <a:endParaRPr lang="en-US" b="0" dirty="0"/>
          </a:p>
        </p:txBody>
      </p:sp>
      <p:pic>
        <p:nvPicPr>
          <p:cNvPr id="7" name="Picture 6" descr="Arial view of a large group of people forming a disability symbol shaking hands with a standing person."/>
          <p:cNvPicPr/>
          <p:nvPr/>
        </p:nvPicPr>
        <p:blipFill>
          <a:blip r:embed="rId3">
            <a:extLst>
              <a:ext uri="{28A0092B-C50C-407E-A947-70E740481C1C}">
                <a14:useLocalDpi xmlns:a14="http://schemas.microsoft.com/office/drawing/2010/main" val="0"/>
              </a:ext>
            </a:extLst>
          </a:blip>
          <a:stretch>
            <a:fillRect/>
          </a:stretch>
        </p:blipFill>
        <p:spPr>
          <a:xfrm>
            <a:off x="5130800" y="2213932"/>
            <a:ext cx="2840462" cy="2036335"/>
          </a:xfrm>
          <a:prstGeom prst="rect">
            <a:avLst/>
          </a:prstGeom>
        </p:spPr>
      </p:pic>
    </p:spTree>
    <p:extLst>
      <p:ext uri="{BB962C8B-B14F-4D97-AF65-F5344CB8AC3E}">
        <p14:creationId xmlns:p14="http://schemas.microsoft.com/office/powerpoint/2010/main" val="42890120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Accessibility Module Audience</a:t>
            </a:r>
            <a:endParaRPr dirty="0"/>
          </a:p>
        </p:txBody>
      </p:sp>
    </p:spTree>
    <p:extLst>
      <p:ext uri="{BB962C8B-B14F-4D97-AF65-F5344CB8AC3E}">
        <p14:creationId xmlns:p14="http://schemas.microsoft.com/office/powerpoint/2010/main" val="24075480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2" name="Text Placeholder 1"/>
          <p:cNvSpPr>
            <a:spLocks noGrp="1"/>
          </p:cNvSpPr>
          <p:nvPr>
            <p:ph type="body" idx="1"/>
          </p:nvPr>
        </p:nvSpPr>
        <p:spPr>
          <a:xfrm>
            <a:off x="605550" y="1908271"/>
            <a:ext cx="7302300" cy="2277000"/>
          </a:xfrm>
        </p:spPr>
        <p:txBody>
          <a:bodyPr/>
          <a:lstStyle/>
          <a:p>
            <a:pPr marL="342900" lvl="0" indent="-342900">
              <a:buFont typeface="Arial" panose="020B0604020202020204" pitchFamily="34" charset="0"/>
              <a:buChar char="•"/>
            </a:pPr>
            <a:r>
              <a:rPr lang="en-US" dirty="0"/>
              <a:t>Access is granted to users with a MAX account </a:t>
            </a:r>
          </a:p>
          <a:p>
            <a:pPr marL="342900" lvl="0" indent="-342900">
              <a:buFont typeface="Arial" panose="020B0604020202020204" pitchFamily="34" charset="0"/>
              <a:buChar char="•"/>
            </a:pPr>
            <a:r>
              <a:rPr lang="en-US" dirty="0"/>
              <a:t>Information contained in the Accessibility Module many be useful to:</a:t>
            </a:r>
          </a:p>
          <a:p>
            <a:pPr marL="914400" lvl="7" indent="-342900">
              <a:spcAft>
                <a:spcPts val="600"/>
              </a:spcAft>
              <a:buFont typeface="Courier New" panose="02070309020205020404" pitchFamily="49" charset="0"/>
              <a:buChar char="o"/>
            </a:pPr>
            <a:r>
              <a:rPr lang="en-US" sz="2000" b="0" dirty="0"/>
              <a:t>Section 508 Program Manager and other persons responsible for conformance</a:t>
            </a:r>
          </a:p>
          <a:p>
            <a:pPr marL="914400" lvl="7" indent="-342900">
              <a:spcAft>
                <a:spcPts val="600"/>
              </a:spcAft>
              <a:buFont typeface="Courier New" panose="02070309020205020404" pitchFamily="49" charset="0"/>
              <a:buChar char="o"/>
            </a:pPr>
            <a:r>
              <a:rPr lang="en-US" sz="2000" b="0" dirty="0"/>
              <a:t>Agency Chief Information Officer (or designated representative)</a:t>
            </a:r>
          </a:p>
          <a:p>
            <a:pPr marL="914400" lvl="7" indent="-342900">
              <a:spcAft>
                <a:spcPts val="600"/>
              </a:spcAft>
              <a:buFont typeface="Courier New" panose="02070309020205020404" pitchFamily="49" charset="0"/>
              <a:buChar char="o"/>
            </a:pPr>
            <a:r>
              <a:rPr lang="en-US" sz="2000" b="0" dirty="0"/>
              <a:t>Content manager</a:t>
            </a:r>
          </a:p>
          <a:p>
            <a:pPr marL="914400" lvl="7" indent="-342900">
              <a:spcAft>
                <a:spcPts val="600"/>
              </a:spcAft>
              <a:buFont typeface="Courier New" panose="02070309020205020404" pitchFamily="49" charset="0"/>
              <a:buChar char="o"/>
            </a:pPr>
            <a:r>
              <a:rPr lang="en-US" sz="2000" b="0" dirty="0"/>
              <a:t>Programmer and other member of the technical development team </a:t>
            </a:r>
          </a:p>
          <a:p>
            <a:pPr marL="914400" lvl="7" indent="-342900">
              <a:spcAft>
                <a:spcPts val="600"/>
              </a:spcAft>
              <a:buFont typeface="Courier New" panose="02070309020205020404" pitchFamily="49" charset="0"/>
              <a:buChar char="o"/>
            </a:pPr>
            <a:r>
              <a:rPr lang="en-US" sz="2000" b="0" dirty="0"/>
              <a:t>GSA/OMB for semi annual reports of program </a:t>
            </a:r>
            <a:r>
              <a:rPr lang="en-US" sz="2000" b="0" dirty="0" smtClean="0"/>
              <a:t>maturity</a:t>
            </a:r>
            <a:endParaRPr lang="en-US" sz="2000" b="0" dirty="0"/>
          </a:p>
        </p:txBody>
      </p:sp>
      <p:sp>
        <p:nvSpPr>
          <p:cNvPr id="385" name="Google Shape;385;p4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Audience</a:t>
            </a:r>
            <a:endParaRPr dirty="0"/>
          </a:p>
        </p:txBody>
      </p:sp>
      <p:sp>
        <p:nvSpPr>
          <p:cNvPr id="4" name="Subtitle 3"/>
          <p:cNvSpPr>
            <a:spLocks noGrp="1"/>
          </p:cNvSpPr>
          <p:nvPr>
            <p:ph type="subTitle" idx="2"/>
          </p:nvPr>
        </p:nvSpPr>
        <p:spPr/>
        <p:txBody>
          <a:bodyPr/>
          <a:lstStyle/>
          <a:p>
            <a:endParaRPr lang="en-US"/>
          </a:p>
        </p:txBody>
      </p:sp>
    </p:spTree>
    <p:extLst>
      <p:ext uri="{BB962C8B-B14F-4D97-AF65-F5344CB8AC3E}">
        <p14:creationId xmlns:p14="http://schemas.microsoft.com/office/powerpoint/2010/main" val="2096637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Accessibility Module Limitations</a:t>
            </a:r>
            <a:endParaRPr dirty="0"/>
          </a:p>
        </p:txBody>
      </p:sp>
    </p:spTree>
    <p:extLst>
      <p:ext uri="{BB962C8B-B14F-4D97-AF65-F5344CB8AC3E}">
        <p14:creationId xmlns:p14="http://schemas.microsoft.com/office/powerpoint/2010/main" val="10077455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1"/>
          <p:cNvSpPr txBox="1">
            <a:spLocks noGrp="1"/>
          </p:cNvSpPr>
          <p:nvPr>
            <p:ph type="body" idx="1"/>
          </p:nvPr>
        </p:nvSpPr>
        <p:spPr>
          <a:xfrm>
            <a:off x="510200" y="2240321"/>
            <a:ext cx="7541600" cy="2277000"/>
          </a:xfrm>
          <a:prstGeom prst="rect">
            <a:avLst/>
          </a:prstGeom>
        </p:spPr>
        <p:txBody>
          <a:bodyPr spcFirstLastPara="1" wrap="square" lIns="91425" tIns="91425" rIns="91425" bIns="91425" anchor="t" anchorCtr="0">
            <a:noAutofit/>
          </a:bodyPr>
          <a:lstStyle/>
          <a:p>
            <a:r>
              <a:rPr lang="en-US" sz="2200" dirty="0"/>
              <a:t>Tool currently scans for only </a:t>
            </a:r>
            <a:r>
              <a:rPr lang="en-US" sz="2200" b="1" dirty="0"/>
              <a:t>three</a:t>
            </a:r>
            <a:r>
              <a:rPr lang="en-US" sz="2200" dirty="0"/>
              <a:t> potential issues, which is a small percentage of compliance criteria. </a:t>
            </a:r>
          </a:p>
          <a:p>
            <a:r>
              <a:rPr lang="en-US" sz="2200" dirty="0"/>
              <a:t>Tool only scans the home page of each website.</a:t>
            </a:r>
          </a:p>
          <a:p>
            <a:r>
              <a:rPr lang="en-US" sz="2200" dirty="0"/>
              <a:t>Contrast can only be tested for color assigned programmatically </a:t>
            </a:r>
          </a:p>
          <a:p>
            <a:pPr lvl="1">
              <a:spcAft>
                <a:spcPts val="600"/>
              </a:spcAft>
            </a:pPr>
            <a:r>
              <a:rPr lang="en-US" sz="2200" dirty="0"/>
              <a:t>Graphic text contrast is not tested</a:t>
            </a:r>
          </a:p>
          <a:p>
            <a:r>
              <a:rPr lang="en-US" sz="2200" dirty="0"/>
              <a:t>Tool won’t uncover errors for empty alt tags or inadequate text descriptions. </a:t>
            </a:r>
          </a:p>
          <a:p>
            <a:pPr marL="457200" lvl="1">
              <a:spcBef>
                <a:spcPts val="0"/>
              </a:spcBef>
              <a:spcAft>
                <a:spcPts val="600"/>
              </a:spcAft>
              <a:buClr>
                <a:srgbClr val="0579BD"/>
              </a:buClr>
              <a:buFont typeface="Arial"/>
              <a:buChar char="●"/>
            </a:pPr>
            <a:r>
              <a:rPr lang="en-US" sz="2200" dirty="0"/>
              <a:t>Reports must be supplemented by other more robust tools and manual testing</a:t>
            </a:r>
            <a:r>
              <a:rPr lang="en-US" sz="2200" dirty="0" smtClean="0"/>
              <a:t>.</a:t>
            </a:r>
            <a:endParaRPr sz="2200" dirty="0"/>
          </a:p>
        </p:txBody>
      </p:sp>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Limitations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Tree>
    <p:extLst>
      <p:ext uri="{BB962C8B-B14F-4D97-AF65-F5344CB8AC3E}">
        <p14:creationId xmlns:p14="http://schemas.microsoft.com/office/powerpoint/2010/main" val="289305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Using the Accessibility Module</a:t>
            </a:r>
            <a:endParaRPr dirty="0"/>
          </a:p>
        </p:txBody>
      </p:sp>
    </p:spTree>
    <p:extLst>
      <p:ext uri="{BB962C8B-B14F-4D97-AF65-F5344CB8AC3E}">
        <p14:creationId xmlns:p14="http://schemas.microsoft.com/office/powerpoint/2010/main" val="8215974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Works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
        <p:nvSpPr>
          <p:cNvPr id="382" name="Google Shape;382;p41"/>
          <p:cNvSpPr txBox="1">
            <a:spLocks noGrp="1"/>
          </p:cNvSpPr>
          <p:nvPr>
            <p:ph type="body" idx="1"/>
          </p:nvPr>
        </p:nvSpPr>
        <p:spPr>
          <a:xfrm>
            <a:off x="510200" y="2341921"/>
            <a:ext cx="4900000" cy="2277000"/>
          </a:xfrm>
          <a:prstGeom prst="rect">
            <a:avLst/>
          </a:prstGeom>
        </p:spPr>
        <p:txBody>
          <a:bodyPr spcFirstLastPara="1" wrap="square" lIns="91425" tIns="91425" rIns="91425" bIns="91425" anchor="t" anchorCtr="0">
            <a:noAutofit/>
          </a:bodyPr>
          <a:lstStyle/>
          <a:p>
            <a:r>
              <a:rPr lang="en-US" dirty="0"/>
              <a:t>Uses open source Pa11y testing engine. </a:t>
            </a:r>
          </a:p>
          <a:p>
            <a:r>
              <a:rPr lang="en-US" dirty="0"/>
              <a:t>Performs a bi-weekly scan of the home page for all federal government websites</a:t>
            </a:r>
          </a:p>
          <a:p>
            <a:pPr marL="76200" indent="0">
              <a:buNone/>
            </a:pPr>
            <a:endParaRPr lang="en-US" dirty="0"/>
          </a:p>
        </p:txBody>
      </p:sp>
      <p:pic>
        <p:nvPicPr>
          <p:cNvPr id="10245" name="Picture 5" descr="Pa11y logo"/>
          <p:cNvPicPr>
            <a:picLocks noChangeAspect="1" noChangeArrowheads="1"/>
          </p:cNvPicPr>
          <p:nvPr/>
        </p:nvPicPr>
        <p:blipFill rotWithShape="1">
          <a:blip r:embed="rId3">
            <a:extLst>
              <a:ext uri="{28A0092B-C50C-407E-A947-70E740481C1C}">
                <a14:useLocalDpi xmlns:a14="http://schemas.microsoft.com/office/drawing/2010/main" val="0"/>
              </a:ext>
            </a:extLst>
          </a:blip>
          <a:srcRect l="23672" t="8642" r="63898" b="80273"/>
          <a:stretch/>
        </p:blipFill>
        <p:spPr bwMode="auto">
          <a:xfrm>
            <a:off x="5144532" y="2404750"/>
            <a:ext cx="2852233" cy="1430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295284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3594342" y="2144975"/>
            <a:ext cx="5165400" cy="156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Digital Dashboard</a:t>
            </a:r>
            <a:endParaRPr dirty="0"/>
          </a:p>
        </p:txBody>
      </p:sp>
      <p:sp>
        <p:nvSpPr>
          <p:cNvPr id="305" name="Google Shape;305;p30"/>
          <p:cNvSpPr txBox="1">
            <a:spLocks noGrp="1"/>
          </p:cNvSpPr>
          <p:nvPr>
            <p:ph type="title" idx="2"/>
          </p:nvPr>
        </p:nvSpPr>
        <p:spPr>
          <a:xfrm>
            <a:off x="3594342" y="3516550"/>
            <a:ext cx="5165400" cy="5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Accessibility </a:t>
            </a:r>
            <a:r>
              <a:rPr lang="en" dirty="0"/>
              <a:t>Module </a:t>
            </a:r>
            <a:endParaRPr dirty="0"/>
          </a:p>
        </p:txBody>
      </p:sp>
      <p:sp>
        <p:nvSpPr>
          <p:cNvPr id="306" name="Google Shape;306;p30"/>
          <p:cNvSpPr txBox="1">
            <a:spLocks noGrp="1"/>
          </p:cNvSpPr>
          <p:nvPr>
            <p:ph type="subTitle" idx="1"/>
          </p:nvPr>
        </p:nvSpPr>
        <p:spPr>
          <a:xfrm>
            <a:off x="3594342" y="6043500"/>
            <a:ext cx="4911000" cy="5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Michael Horton </a:t>
            </a:r>
            <a:r>
              <a:rPr lang="en" dirty="0"/>
              <a:t>| </a:t>
            </a:r>
            <a:r>
              <a:rPr lang="en" dirty="0" smtClean="0"/>
              <a:t>August 1, 2019</a:t>
            </a:r>
            <a:endParaRPr dirty="0"/>
          </a:p>
        </p:txBody>
      </p:sp>
    </p:spTree>
    <p:extLst>
      <p:ext uri="{BB962C8B-B14F-4D97-AF65-F5344CB8AC3E}">
        <p14:creationId xmlns:p14="http://schemas.microsoft.com/office/powerpoint/2010/main" val="36959807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Conformance Issues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Bi-weekly website scans identify three types:</a:t>
            </a:r>
            <a:endParaRPr dirty="0"/>
          </a:p>
        </p:txBody>
      </p:sp>
      <p:graphicFrame>
        <p:nvGraphicFramePr>
          <p:cNvPr id="5" name="Diagram 4" descr=" Color Contrast, HTML Attributes, and Missing Descriptions. "/>
          <p:cNvGraphicFramePr/>
          <p:nvPr>
            <p:extLst>
              <p:ext uri="{D42A27DB-BD31-4B8C-83A1-F6EECF244321}">
                <p14:modId xmlns:p14="http://schemas.microsoft.com/office/powerpoint/2010/main" val="2736361837"/>
              </p:ext>
            </p:extLst>
          </p:nvPr>
        </p:nvGraphicFramePr>
        <p:xfrm>
          <a:off x="460375" y="2113320"/>
          <a:ext cx="7302300" cy="4389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43749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Navigating to the Accessibility Module</a:t>
            </a:r>
            <a:endParaRPr dirty="0"/>
          </a:p>
        </p:txBody>
      </p:sp>
      <p:sp>
        <p:nvSpPr>
          <p:cNvPr id="436" name="Google Shape;436;p49"/>
          <p:cNvSpPr txBox="1">
            <a:spLocks noGrp="1"/>
          </p:cNvSpPr>
          <p:nvPr>
            <p:ph type="body" idx="1"/>
          </p:nvPr>
        </p:nvSpPr>
        <p:spPr>
          <a:xfrm>
            <a:off x="510200" y="1460162"/>
            <a:ext cx="7302300" cy="2277000"/>
          </a:xfrm>
          <a:prstGeom prst="rect">
            <a:avLst/>
          </a:prstGeom>
        </p:spPr>
        <p:txBody>
          <a:bodyPr spcFirstLastPara="1" wrap="square" lIns="91425" tIns="91425" rIns="91425" bIns="91425" anchor="t" anchorCtr="0">
            <a:noAutofit/>
          </a:bodyPr>
          <a:lstStyle/>
          <a:p>
            <a:pPr lvl="0">
              <a:spcAft>
                <a:spcPts val="800"/>
              </a:spcAft>
            </a:pPr>
            <a:r>
              <a:rPr lang="en-US" u="sng" dirty="0">
                <a:solidFill>
                  <a:srgbClr val="0579BD"/>
                </a:solidFill>
                <a:hlinkClick r:id="rId3"/>
              </a:rPr>
              <a:t>https://digitaldashboard.gov/</a:t>
            </a:r>
            <a:r>
              <a:rPr lang="en-US" u="sng" dirty="0">
                <a:solidFill>
                  <a:srgbClr val="0579BD"/>
                </a:solidFill>
              </a:rPr>
              <a:t> </a:t>
            </a:r>
            <a:r>
              <a:rPr lang="en" dirty="0"/>
              <a:t/>
            </a:r>
            <a:br>
              <a:rPr lang="en" dirty="0"/>
            </a:br>
            <a:r>
              <a:rPr lang="en" dirty="0"/>
              <a:t/>
            </a:r>
            <a:br>
              <a:rPr lang="en" dirty="0"/>
            </a:br>
            <a:endParaRPr dirty="0"/>
          </a:p>
        </p:txBody>
      </p:sp>
      <p:pic>
        <p:nvPicPr>
          <p:cNvPr id="2" name="Picture 1" descr="DigitalDashboard.gov home page highlighting 1) &quot;Log in&quot; link in the upper right corner, and 2) &quot;Select Accessibility&quot; module in the lower bottom of the page. "/>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666" y="2112230"/>
            <a:ext cx="7771757" cy="4425330"/>
          </a:xfrm>
          <a:prstGeom prst="rect">
            <a:avLst/>
          </a:prstGeom>
        </p:spPr>
      </p:pic>
    </p:spTree>
    <p:extLst>
      <p:ext uri="{BB962C8B-B14F-4D97-AF65-F5344CB8AC3E}">
        <p14:creationId xmlns:p14="http://schemas.microsoft.com/office/powerpoint/2010/main" val="1100485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Agency Dashboard</a:t>
            </a:r>
            <a:endParaRPr dirty="0"/>
          </a:p>
        </p:txBody>
      </p:sp>
      <p:pic>
        <p:nvPicPr>
          <p:cNvPr id="3" name="Picture 2" descr="Agency-wide dashboard with modules for HTTPS Information, Mobile Information, Accessibility Issues, DAP Information, M-15-13 and BOD 18-01 Information, and Free of Insecure Protocols Information with a &quot;Go to Full Report&quot; arrow pointing to the Accessibility Modul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238" y="1666943"/>
            <a:ext cx="7546224" cy="4717914"/>
          </a:xfrm>
          <a:prstGeom prst="rect">
            <a:avLst/>
          </a:prstGeom>
        </p:spPr>
      </p:pic>
    </p:spTree>
    <p:extLst>
      <p:ext uri="{BB962C8B-B14F-4D97-AF65-F5344CB8AC3E}">
        <p14:creationId xmlns:p14="http://schemas.microsoft.com/office/powerpoint/2010/main" val="8255728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Domain-Level Accessibility Report</a:t>
            </a:r>
            <a:endParaRPr dirty="0"/>
          </a:p>
        </p:txBody>
      </p:sp>
      <p:pic>
        <p:nvPicPr>
          <p:cNvPr id="2050" name="Picture 2" descr="Agency-wide Domain-Level Accessibility Report with callouts for a filter for searching by website name, sorting results by column headings (Website, Agency, Color Contrast, HTML Attribute, and Missing Image Description), and exporting findings by csv or xls. "/>
          <p:cNvPicPr>
            <a:picLocks noChangeAspect="1" noChangeArrowheads="1"/>
          </p:cNvPicPr>
          <p:nvPr/>
        </p:nvPicPr>
        <p:blipFill rotWithShape="1">
          <a:blip r:embed="rId3">
            <a:extLst>
              <a:ext uri="{28A0092B-C50C-407E-A947-70E740481C1C}">
                <a14:useLocalDpi xmlns:a14="http://schemas.microsoft.com/office/drawing/2010/main" val="0"/>
              </a:ext>
            </a:extLst>
          </a:blip>
          <a:srcRect l="13541" t="10185" r="10000" b="5741"/>
          <a:stretch/>
        </p:blipFill>
        <p:spPr bwMode="auto">
          <a:xfrm>
            <a:off x="225347" y="1511300"/>
            <a:ext cx="8110377" cy="5016500"/>
          </a:xfrm>
          <a:prstGeom prst="rect">
            <a:avLst/>
          </a:prstGeom>
          <a:noFill/>
          <a:ln w="9525">
            <a:solidFill>
              <a:schemeClr val="bg1">
                <a:lumMod val="25000"/>
                <a:lumOff val="75000"/>
              </a:schemeClr>
            </a:solidFill>
            <a:miter lim="800000"/>
            <a:headEnd/>
            <a:tailEnd/>
          </a:ln>
          <a:effectLst>
            <a:outerShdw blurRad="50800" dist="38100" dir="5400000" algn="t"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
        <p:nvSpPr>
          <p:cNvPr id="8" name="Rounded Rectangular Callout 7"/>
          <p:cNvSpPr/>
          <p:nvPr/>
        </p:nvSpPr>
        <p:spPr>
          <a:xfrm>
            <a:off x="2710103" y="1614263"/>
            <a:ext cx="1794937" cy="408710"/>
          </a:xfrm>
          <a:prstGeom prst="wedgeRoundRectCallout">
            <a:avLst>
              <a:gd name="adj1" fmla="val -60843"/>
              <a:gd name="adj2" fmla="val 85361"/>
              <a:gd name="adj3" fmla="val 16667"/>
            </a:avLst>
          </a:prstGeom>
          <a:solidFill>
            <a:schemeClr val="tx1"/>
          </a:solidFill>
          <a:ln w="38100">
            <a:solidFill>
              <a:srgbClr val="005A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Search for a particular agency</a:t>
            </a:r>
            <a:endParaRPr lang="en-US" sz="1100" b="1" i="1" dirty="0">
              <a:solidFill>
                <a:schemeClr val="bg1"/>
              </a:solidFill>
            </a:endParaRPr>
          </a:p>
        </p:txBody>
      </p:sp>
      <p:sp>
        <p:nvSpPr>
          <p:cNvPr id="9" name="Rounded Rectangular Callout 8"/>
          <p:cNvSpPr/>
          <p:nvPr/>
        </p:nvSpPr>
        <p:spPr>
          <a:xfrm>
            <a:off x="1229205" y="2768657"/>
            <a:ext cx="1378528" cy="408710"/>
          </a:xfrm>
          <a:prstGeom prst="wedgeRoundRectCallout">
            <a:avLst>
              <a:gd name="adj1" fmla="val -73740"/>
              <a:gd name="adj2" fmla="val -119723"/>
              <a:gd name="adj3" fmla="val 16667"/>
            </a:avLst>
          </a:prstGeom>
          <a:solidFill>
            <a:schemeClr val="tx1"/>
          </a:solidFill>
          <a:ln w="38100">
            <a:solidFill>
              <a:srgbClr val="005A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Search by website name</a:t>
            </a:r>
            <a:endParaRPr lang="en-US" sz="1100" b="1" i="1" dirty="0">
              <a:solidFill>
                <a:schemeClr val="bg1"/>
              </a:solidFill>
            </a:endParaRPr>
          </a:p>
        </p:txBody>
      </p:sp>
      <p:sp>
        <p:nvSpPr>
          <p:cNvPr id="10" name="Rounded Rectangular Callout 9"/>
          <p:cNvSpPr/>
          <p:nvPr/>
        </p:nvSpPr>
        <p:spPr>
          <a:xfrm>
            <a:off x="4911440" y="2038071"/>
            <a:ext cx="1364673" cy="408710"/>
          </a:xfrm>
          <a:prstGeom prst="wedgeRoundRectCallout">
            <a:avLst>
              <a:gd name="adj1" fmla="val -38508"/>
              <a:gd name="adj2" fmla="val 68789"/>
              <a:gd name="adj3" fmla="val 16667"/>
            </a:avLst>
          </a:prstGeom>
          <a:solidFill>
            <a:schemeClr val="tx1"/>
          </a:solidFill>
          <a:ln w="38100">
            <a:solidFill>
              <a:srgbClr val="005A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Sort results by </a:t>
            </a:r>
            <a:br>
              <a:rPr lang="en-US" sz="1100" dirty="0">
                <a:solidFill>
                  <a:schemeClr val="bg1"/>
                </a:solidFill>
              </a:rPr>
            </a:br>
            <a:r>
              <a:rPr lang="en-US" sz="1100" dirty="0">
                <a:solidFill>
                  <a:schemeClr val="bg1"/>
                </a:solidFill>
              </a:rPr>
              <a:t>column headings</a:t>
            </a:r>
            <a:endParaRPr lang="en-US" sz="1100" b="1" i="1" dirty="0">
              <a:solidFill>
                <a:schemeClr val="bg1"/>
              </a:solidFill>
            </a:endParaRPr>
          </a:p>
        </p:txBody>
      </p:sp>
      <p:sp>
        <p:nvSpPr>
          <p:cNvPr id="11" name="Rounded Rectangular Callout 10"/>
          <p:cNvSpPr/>
          <p:nvPr/>
        </p:nvSpPr>
        <p:spPr>
          <a:xfrm>
            <a:off x="6980765" y="2205566"/>
            <a:ext cx="1162243" cy="279315"/>
          </a:xfrm>
          <a:prstGeom prst="wedgeRoundRectCallout">
            <a:avLst>
              <a:gd name="adj1" fmla="val 31299"/>
              <a:gd name="adj2" fmla="val -98611"/>
              <a:gd name="adj3" fmla="val 16667"/>
            </a:avLst>
          </a:prstGeom>
          <a:solidFill>
            <a:schemeClr val="tx1"/>
          </a:solidFill>
          <a:ln w="38100">
            <a:solidFill>
              <a:srgbClr val="005A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Export findings</a:t>
            </a:r>
            <a:endParaRPr lang="en-US" sz="1100" b="1" i="1" dirty="0">
              <a:solidFill>
                <a:schemeClr val="bg1"/>
              </a:solidFill>
            </a:endParaRPr>
          </a:p>
        </p:txBody>
      </p:sp>
    </p:spTree>
    <p:extLst>
      <p:ext uri="{BB962C8B-B14F-4D97-AF65-F5344CB8AC3E}">
        <p14:creationId xmlns:p14="http://schemas.microsoft.com/office/powerpoint/2010/main" val="27290807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Accessibility Scan Example</a:t>
            </a:r>
            <a:endParaRPr dirty="0"/>
          </a:p>
        </p:txBody>
      </p:sp>
      <p:pic>
        <p:nvPicPr>
          <p:cNvPr id="3074" name="Picture 2" descr="Accessibility Scan results page showing example view of issue findings which includes details for sector, context, and description. "/>
          <p:cNvPicPr>
            <a:picLocks noChangeAspect="1" noChangeArrowheads="1"/>
          </p:cNvPicPr>
          <p:nvPr/>
        </p:nvPicPr>
        <p:blipFill rotWithShape="1">
          <a:blip r:embed="rId3">
            <a:extLst>
              <a:ext uri="{28A0092B-C50C-407E-A947-70E740481C1C}">
                <a14:useLocalDpi xmlns:a14="http://schemas.microsoft.com/office/drawing/2010/main" val="0"/>
              </a:ext>
            </a:extLst>
          </a:blip>
          <a:srcRect l="23021" t="8333" r="23854" b="19445"/>
          <a:stretch/>
        </p:blipFill>
        <p:spPr bwMode="auto">
          <a:xfrm>
            <a:off x="1054100" y="1574800"/>
            <a:ext cx="6477000" cy="4953000"/>
          </a:xfrm>
          <a:prstGeom prst="rect">
            <a:avLst/>
          </a:prstGeom>
          <a:noFill/>
          <a:ln w="9525">
            <a:solidFill>
              <a:schemeClr val="bg1">
                <a:lumMod val="25000"/>
                <a:lumOff val="75000"/>
              </a:schemeClr>
            </a:solidFill>
            <a:miter lim="800000"/>
            <a:headEnd/>
            <a:tailEnd/>
          </a:ln>
          <a:effectLst>
            <a:outerShdw blurRad="50800" dist="38100" dir="5400000" algn="t"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2131211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Accessibility Guidance</a:t>
            </a:r>
            <a:endParaRPr dirty="0"/>
          </a:p>
        </p:txBody>
      </p:sp>
      <p:pic>
        <p:nvPicPr>
          <p:cNvPr id="8194" name="Picture 2" descr="Accessibility Guidance page provides helpful tips to get help guide you towards getting a bbetter score on Accessibility Modeile for your website of agency. For any further questions, please visiit our frequently asked questions."/>
          <p:cNvPicPr>
            <a:picLocks noChangeAspect="1" noChangeArrowheads="1"/>
          </p:cNvPicPr>
          <p:nvPr/>
        </p:nvPicPr>
        <p:blipFill rotWithShape="1">
          <a:blip r:embed="rId3">
            <a:extLst>
              <a:ext uri="{28A0092B-C50C-407E-A947-70E740481C1C}">
                <a14:useLocalDpi xmlns:a14="http://schemas.microsoft.com/office/drawing/2010/main" val="0"/>
              </a:ext>
            </a:extLst>
          </a:blip>
          <a:srcRect l="7054" t="8254" r="11072" b="5238"/>
          <a:stretch/>
        </p:blipFill>
        <p:spPr bwMode="auto">
          <a:xfrm>
            <a:off x="544285" y="1630055"/>
            <a:ext cx="7349418" cy="4367974"/>
          </a:xfrm>
          <a:prstGeom prst="rect">
            <a:avLst/>
          </a:prstGeom>
          <a:noFill/>
          <a:ln w="9525">
            <a:solidFill>
              <a:schemeClr val="bg1">
                <a:lumMod val="25000"/>
                <a:lumOff val="75000"/>
              </a:schemeClr>
            </a:solidFill>
            <a:miter lim="800000"/>
            <a:headEnd/>
            <a:tailEnd/>
          </a:ln>
          <a:effectLst>
            <a:outerShdw blurRad="50800" dist="38100" dir="5400000" algn="t"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768499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9" name="Google Shape;439;p49"/>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Improve My Scores</a:t>
            </a:r>
            <a:endParaRPr dirty="0"/>
          </a:p>
        </p:txBody>
      </p:sp>
      <p:pic>
        <p:nvPicPr>
          <p:cNvPr id="9218" name="Picture 2" descr="Improve My Score includes sections for help on improving scores for mobile, DAP, Site Speed, DNS Sec, IPv6, Insecure Protocols, MS-15-13 &amp; BOD 18-01, HTTPSD, and Accessibility. "/>
          <p:cNvPicPr>
            <a:picLocks noChangeAspect="1" noChangeArrowheads="1"/>
          </p:cNvPicPr>
          <p:nvPr/>
        </p:nvPicPr>
        <p:blipFill rotWithShape="1">
          <a:blip r:embed="rId3">
            <a:extLst>
              <a:ext uri="{28A0092B-C50C-407E-A947-70E740481C1C}">
                <a14:useLocalDpi xmlns:a14="http://schemas.microsoft.com/office/drawing/2010/main" val="0"/>
              </a:ext>
            </a:extLst>
          </a:blip>
          <a:srcRect l="6697" t="10160" r="15447" b="18095"/>
          <a:stretch/>
        </p:blipFill>
        <p:spPr bwMode="auto">
          <a:xfrm>
            <a:off x="381000" y="1719944"/>
            <a:ext cx="7773139" cy="4029196"/>
          </a:xfrm>
          <a:prstGeom prst="rect">
            <a:avLst/>
          </a:prstGeom>
          <a:noFill/>
          <a:ln w="9525">
            <a:solidFill>
              <a:schemeClr val="bg1">
                <a:lumMod val="25000"/>
                <a:lumOff val="75000"/>
              </a:schemeClr>
            </a:solidFill>
            <a:miter lim="800000"/>
            <a:headEnd/>
            <a:tailEnd/>
          </a:ln>
          <a:effectLst>
            <a:outerShdw blurRad="50800" dist="38100" dir="5400000" algn="t"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87645583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2" name="Text Placeholder 1"/>
          <p:cNvSpPr>
            <a:spLocks noGrp="1"/>
          </p:cNvSpPr>
          <p:nvPr>
            <p:ph type="body" idx="1"/>
          </p:nvPr>
        </p:nvSpPr>
        <p:spPr>
          <a:xfrm>
            <a:off x="665506" y="4181163"/>
            <a:ext cx="7302300" cy="1084012"/>
          </a:xfrm>
        </p:spPr>
        <p:txBody>
          <a:bodyPr/>
          <a:lstStyle/>
          <a:p>
            <a:pPr marL="76200" indent="0" algn="ctr">
              <a:buNone/>
            </a:pPr>
            <a:r>
              <a:rPr lang="en-US" u="sng" dirty="0">
                <a:solidFill>
                  <a:srgbClr val="0579BD"/>
                </a:solidFill>
                <a:hlinkClick r:id="rId3"/>
              </a:rPr>
              <a:t>https://digitaldashboard.gov/</a:t>
            </a:r>
            <a:endParaRPr lang="en-US" dirty="0"/>
          </a:p>
        </p:txBody>
      </p:sp>
      <p:sp>
        <p:nvSpPr>
          <p:cNvPr id="439" name="Google Shape;439;p4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Live Demo</a:t>
            </a:r>
            <a:endParaRPr dirty="0"/>
          </a:p>
        </p:txBody>
      </p:sp>
      <p:sp>
        <p:nvSpPr>
          <p:cNvPr id="3" name="Subtitle 2"/>
          <p:cNvSpPr>
            <a:spLocks noGrp="1"/>
          </p:cNvSpPr>
          <p:nvPr>
            <p:ph type="subTitle" idx="2"/>
          </p:nvPr>
        </p:nvSpPr>
        <p:spPr/>
        <p:txBody>
          <a:bodyPr/>
          <a:lstStyle/>
          <a:p>
            <a:endParaRPr lang="en-US"/>
          </a:p>
        </p:txBody>
      </p:sp>
      <p:pic>
        <p:nvPicPr>
          <p:cNvPr id="1026" name="Picture 2" descr="Digital Dashboard - All automated. Never manual.">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5506" y="3070336"/>
            <a:ext cx="7328119" cy="970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11049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8" name="Google Shape;398;p43"/>
          <p:cNvSpPr txBox="1">
            <a:spLocks noGrp="1"/>
          </p:cNvSpPr>
          <p:nvPr>
            <p:ph type="title"/>
          </p:nvPr>
        </p:nvSpPr>
        <p:spPr>
          <a:xfrm>
            <a:off x="490250" y="600200"/>
            <a:ext cx="8164800" cy="5454300"/>
          </a:xfrm>
          <a:prstGeom prst="rect">
            <a:avLst/>
          </a:prstGeom>
        </p:spPr>
        <p:txBody>
          <a:bodyPr spcFirstLastPara="1" wrap="square" lIns="91425" tIns="91425" rIns="91425" bIns="91425" anchor="ctr" anchorCtr="0">
            <a:noAutofit/>
          </a:bodyPr>
          <a:lstStyle/>
          <a:p>
            <a:pPr lvl="0"/>
            <a:r>
              <a:rPr lang="en-US" sz="5400" b="1" dirty="0" smtClean="0">
                <a:solidFill>
                  <a:srgbClr val="0FAFFF"/>
                </a:solidFill>
                <a:latin typeface="Open Sans"/>
                <a:ea typeface="Open Sans"/>
                <a:cs typeface="Open Sans"/>
                <a:sym typeface="Open Sans"/>
              </a:rPr>
              <a:t>WARNING</a:t>
            </a:r>
            <a:r>
              <a:rPr lang="en" sz="5400" b="1" dirty="0" smtClean="0">
                <a:solidFill>
                  <a:srgbClr val="0FAFFF"/>
                </a:solidFill>
                <a:latin typeface="Open Sans"/>
                <a:ea typeface="Open Sans"/>
                <a:cs typeface="Open Sans"/>
                <a:sym typeface="Open Sans"/>
              </a:rPr>
              <a:t>: </a:t>
            </a:r>
            <a:r>
              <a:rPr lang="en-US" sz="4600" dirty="0" smtClean="0">
                <a:ea typeface="Open Sans"/>
              </a:rPr>
              <a:t>T</a:t>
            </a:r>
            <a:r>
              <a:rPr lang="en" sz="4600" dirty="0" smtClean="0">
                <a:ea typeface="Open Sans"/>
              </a:rPr>
              <a:t>he </a:t>
            </a:r>
            <a:r>
              <a:rPr lang="en" sz="4600" u="sng" dirty="0" smtClean="0"/>
              <a:t>3</a:t>
            </a:r>
            <a:r>
              <a:rPr lang="en" sz="4600" dirty="0" smtClean="0"/>
              <a:t> website issues being tracked are just </a:t>
            </a:r>
            <a:r>
              <a:rPr lang="en" sz="4600" dirty="0" smtClean="0">
                <a:latin typeface="Arial" panose="020B0604020202020204" pitchFamily="34" charset="0"/>
                <a:cs typeface="Arial" panose="020B0604020202020204" pitchFamily="34" charset="0"/>
              </a:rPr>
              <a:t>a </a:t>
            </a:r>
            <a:r>
              <a:rPr lang="en-US" sz="4600" b="1" dirty="0" smtClean="0">
                <a:solidFill>
                  <a:srgbClr val="0FAFFF"/>
                </a:solidFill>
                <a:latin typeface="Arial" panose="020B0604020202020204" pitchFamily="34" charset="0"/>
                <a:ea typeface="Open Sans"/>
                <a:cs typeface="Arial" panose="020B0604020202020204" pitchFamily="34" charset="0"/>
                <a:sym typeface="Open Sans"/>
              </a:rPr>
              <a:t>TINY</a:t>
            </a:r>
            <a:r>
              <a:rPr lang="en" sz="4600" dirty="0" smtClean="0">
                <a:latin typeface="Arial" panose="020B0604020202020204" pitchFamily="34" charset="0"/>
                <a:cs typeface="Arial" panose="020B0604020202020204" pitchFamily="34" charset="0"/>
              </a:rPr>
              <a:t> p</a:t>
            </a:r>
            <a:r>
              <a:rPr lang="en" sz="4600" dirty="0" smtClean="0"/>
              <a:t>ortion of the issues in which websites are evaluated.</a:t>
            </a:r>
            <a:endParaRPr sz="4600" b="1" dirty="0">
              <a:solidFill>
                <a:srgbClr val="0FAFFF"/>
              </a:solidFill>
              <a:latin typeface="Open Sans"/>
              <a:ea typeface="Open Sans"/>
              <a:cs typeface="Open Sans"/>
              <a:sym typeface="Open Sans"/>
            </a:endParaRPr>
          </a:p>
        </p:txBody>
      </p:sp>
    </p:spTree>
    <p:extLst>
      <p:ext uri="{BB962C8B-B14F-4D97-AF65-F5344CB8AC3E}">
        <p14:creationId xmlns:p14="http://schemas.microsoft.com/office/powerpoint/2010/main" val="35071423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1"/>
        <p:cNvGrpSpPr/>
        <p:nvPr/>
      </p:nvGrpSpPr>
      <p:grpSpPr>
        <a:xfrm>
          <a:off x="0" y="0"/>
          <a:ext cx="0" cy="0"/>
          <a:chOff x="0" y="0"/>
          <a:chExt cx="0" cy="0"/>
        </a:xfrm>
      </p:grpSpPr>
      <p:sp>
        <p:nvSpPr>
          <p:cNvPr id="752" name="Google Shape;752;p85"/>
          <p:cNvSpPr txBox="1">
            <a:spLocks noGrp="1"/>
          </p:cNvSpPr>
          <p:nvPr>
            <p:ph type="body" idx="1"/>
          </p:nvPr>
        </p:nvSpPr>
        <p:spPr>
          <a:xfrm>
            <a:off x="510200" y="2274185"/>
            <a:ext cx="4061800" cy="2277000"/>
          </a:xfrm>
          <a:prstGeom prst="rect">
            <a:avLst/>
          </a:prstGeom>
        </p:spPr>
        <p:txBody>
          <a:bodyPr spcFirstLastPara="1" wrap="square" lIns="91425" tIns="91425" rIns="91425" bIns="91425" anchor="t" anchorCtr="0">
            <a:noAutofit/>
          </a:bodyPr>
          <a:lstStyle/>
          <a:p>
            <a:pPr marL="76200" lvl="0" indent="0" rtl="0">
              <a:spcBef>
                <a:spcPts val="0"/>
              </a:spcBef>
              <a:spcAft>
                <a:spcPts val="800"/>
              </a:spcAft>
              <a:buSzPts val="2400"/>
              <a:buNone/>
            </a:pPr>
            <a:r>
              <a:rPr lang="en" sz="2200" dirty="0" smtClean="0"/>
              <a:t>Contact </a:t>
            </a:r>
            <a:r>
              <a:rPr lang="en" sz="2200" u="sng" dirty="0" smtClean="0">
                <a:solidFill>
                  <a:srgbClr val="003C71"/>
                </a:solidFill>
              </a:rPr>
              <a:t>Section.508@gsa.gov</a:t>
            </a:r>
            <a:r>
              <a:rPr lang="en" sz="2200" dirty="0" smtClean="0"/>
              <a:t> </a:t>
            </a:r>
            <a:r>
              <a:rPr lang="en" sz="2200" dirty="0"/>
              <a:t>for help with answering any questions that might arise while using the </a:t>
            </a:r>
            <a:r>
              <a:rPr lang="en" sz="2200" dirty="0" smtClean="0"/>
              <a:t>Digital Dashboard Accessbility </a:t>
            </a:r>
            <a:r>
              <a:rPr lang="en" sz="2200" dirty="0"/>
              <a:t>Module</a:t>
            </a:r>
            <a:r>
              <a:rPr lang="en" sz="2200" dirty="0" smtClean="0"/>
              <a:t>.</a:t>
            </a:r>
            <a:endParaRPr sz="2200" dirty="0"/>
          </a:p>
        </p:txBody>
      </p:sp>
      <p:sp>
        <p:nvSpPr>
          <p:cNvPr id="755" name="Google Shape;755;p85"/>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Technical Support</a:t>
            </a:r>
            <a:endParaRPr dirty="0"/>
          </a:p>
        </p:txBody>
      </p:sp>
      <p:sp>
        <p:nvSpPr>
          <p:cNvPr id="756" name="Google Shape;756;p85"/>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8" name="Picture 7" descr="Desk with electronic devices, computer and paper, and the word summary on a notebook."/>
          <p:cNvPicPr/>
          <p:nvPr/>
        </p:nvPicPr>
        <p:blipFill>
          <a:blip r:embed="rId3">
            <a:extLst>
              <a:ext uri="{28A0092B-C50C-407E-A947-70E740481C1C}">
                <a14:useLocalDpi xmlns:a14="http://schemas.microsoft.com/office/drawing/2010/main" val="0"/>
              </a:ext>
            </a:extLst>
          </a:blip>
          <a:srcRect/>
          <a:stretch>
            <a:fillRect/>
          </a:stretch>
        </p:blipFill>
        <p:spPr bwMode="auto">
          <a:xfrm>
            <a:off x="4682066" y="2420199"/>
            <a:ext cx="3030855" cy="218186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8" name="Google Shape;318;p32"/>
          <p:cNvSpPr txBox="1">
            <a:spLocks noGrp="1"/>
          </p:cNvSpPr>
          <p:nvPr>
            <p:ph type="title"/>
          </p:nvPr>
        </p:nvSpPr>
        <p:spPr>
          <a:xfrm>
            <a:off x="490250" y="600200"/>
            <a:ext cx="8164800" cy="5454300"/>
          </a:xfrm>
          <a:prstGeom prst="rect">
            <a:avLst/>
          </a:prstGeom>
        </p:spPr>
        <p:txBody>
          <a:bodyPr spcFirstLastPara="1" wrap="square" lIns="91425" tIns="91425" rIns="91425" bIns="91425" anchor="b" anchorCtr="0">
            <a:noAutofit/>
          </a:bodyPr>
          <a:lstStyle/>
          <a:p>
            <a:pPr lvl="0"/>
            <a:r>
              <a:rPr lang="en" sz="6200" b="1" dirty="0">
                <a:solidFill>
                  <a:srgbClr val="0FAFFF"/>
                </a:solidFill>
                <a:latin typeface="Open Sans"/>
                <a:ea typeface="Open Sans"/>
                <a:cs typeface="Open Sans"/>
                <a:sym typeface="Open Sans"/>
              </a:rPr>
              <a:t>GOAL: </a:t>
            </a:r>
            <a:r>
              <a:rPr lang="en-US" sz="5400" dirty="0"/>
              <a:t>To provide an overview of the purpose, uses, and function of the Digital Dashboard Accessibility module</a:t>
            </a:r>
            <a:r>
              <a:rPr lang="en" sz="5800" dirty="0"/>
              <a:t>.</a:t>
            </a:r>
            <a:endParaRPr sz="6200" b="1" dirty="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14384945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3594342" y="1656113"/>
            <a:ext cx="5165400" cy="156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Digital Dashboard</a:t>
            </a:r>
            <a:endParaRPr dirty="0"/>
          </a:p>
        </p:txBody>
      </p:sp>
      <p:sp>
        <p:nvSpPr>
          <p:cNvPr id="305" name="Google Shape;305;p30"/>
          <p:cNvSpPr txBox="1">
            <a:spLocks noGrp="1"/>
          </p:cNvSpPr>
          <p:nvPr>
            <p:ph type="title" idx="2"/>
          </p:nvPr>
        </p:nvSpPr>
        <p:spPr>
          <a:xfrm>
            <a:off x="3594342" y="3027688"/>
            <a:ext cx="5165400" cy="524700"/>
          </a:xfrm>
          <a:prstGeom prst="rect">
            <a:avLst/>
          </a:prstGeom>
        </p:spPr>
        <p:txBody>
          <a:bodyPr spcFirstLastPara="1" wrap="square" lIns="91425" tIns="91425" rIns="91425" bIns="91425" anchor="t" anchorCtr="0">
            <a:noAutofit/>
          </a:bodyPr>
          <a:lstStyle/>
          <a:p>
            <a:pPr lvl="0"/>
            <a:r>
              <a:rPr lang="en-US" dirty="0" smtClean="0"/>
              <a:t>Expanding Website </a:t>
            </a:r>
            <a:r>
              <a:rPr lang="en-US" dirty="0"/>
              <a:t>Accessibility Testing</a:t>
            </a:r>
            <a:endParaRPr dirty="0"/>
          </a:p>
        </p:txBody>
      </p:sp>
      <p:sp>
        <p:nvSpPr>
          <p:cNvPr id="306" name="Google Shape;306;p30"/>
          <p:cNvSpPr txBox="1">
            <a:spLocks noGrp="1"/>
          </p:cNvSpPr>
          <p:nvPr>
            <p:ph type="subTitle" idx="1"/>
          </p:nvPr>
        </p:nvSpPr>
        <p:spPr>
          <a:xfrm>
            <a:off x="3621385" y="6043500"/>
            <a:ext cx="4861711" cy="591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smtClean="0"/>
              <a:t>Michael Horton </a:t>
            </a:r>
            <a:r>
              <a:rPr lang="en" dirty="0"/>
              <a:t>| </a:t>
            </a:r>
            <a:r>
              <a:rPr lang="en" dirty="0" smtClean="0"/>
              <a:t>August 1, 2019</a:t>
            </a:r>
            <a:endParaRPr dirty="0"/>
          </a:p>
        </p:txBody>
      </p:sp>
    </p:spTree>
    <p:extLst>
      <p:ext uri="{BB962C8B-B14F-4D97-AF65-F5344CB8AC3E}">
        <p14:creationId xmlns:p14="http://schemas.microsoft.com/office/powerpoint/2010/main" val="34989817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400" dirty="0"/>
              <a:t>Accessibility Module is Powered by </a:t>
            </a:r>
            <a:r>
              <a:rPr lang="en-US" sz="3400" i="1" dirty="0"/>
              <a:t>Pa11y</a:t>
            </a:r>
          </a:p>
        </p:txBody>
      </p:sp>
      <p:sp>
        <p:nvSpPr>
          <p:cNvPr id="6" name="Subtitle 5"/>
          <p:cNvSpPr>
            <a:spLocks noGrp="1"/>
          </p:cNvSpPr>
          <p:nvPr>
            <p:ph type="subTitle" idx="2"/>
          </p:nvPr>
        </p:nvSpPr>
        <p:spPr/>
        <p:txBody>
          <a:bodyPr/>
          <a:lstStyle/>
          <a:p>
            <a:pPr lvl="0"/>
            <a:endParaRPr lang="en-US" dirty="0"/>
          </a:p>
        </p:txBody>
      </p:sp>
      <p:pic>
        <p:nvPicPr>
          <p:cNvPr id="4098" name="Picture 2" descr="Pa11y homepage. News, Tutoprials, Contribbuting and Contact. Here at Pa11y, we think making the web more accessible improved it for everyone. So we publish a rangeof free and open source tools to help designers and developers make their web pages more accessible. "/>
          <p:cNvPicPr>
            <a:picLocks noChangeAspect="1" noChangeArrowheads="1"/>
          </p:cNvPicPr>
          <p:nvPr/>
        </p:nvPicPr>
        <p:blipFill rotWithShape="1">
          <a:blip r:embed="rId2">
            <a:extLst>
              <a:ext uri="{28A0092B-C50C-407E-A947-70E740481C1C}">
                <a14:useLocalDpi xmlns:a14="http://schemas.microsoft.com/office/drawing/2010/main" val="0"/>
              </a:ext>
            </a:extLst>
          </a:blip>
          <a:srcRect l="4203" r="5844" b="22275"/>
          <a:stretch/>
        </p:blipFill>
        <p:spPr bwMode="auto">
          <a:xfrm>
            <a:off x="546099" y="1816101"/>
            <a:ext cx="7423151" cy="3803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 Placeholder 4"/>
          <p:cNvSpPr>
            <a:spLocks noGrp="1"/>
          </p:cNvSpPr>
          <p:nvPr>
            <p:ph type="body" idx="1"/>
          </p:nvPr>
        </p:nvSpPr>
        <p:spPr>
          <a:xfrm>
            <a:off x="593824" y="5689600"/>
            <a:ext cx="7302300" cy="655279"/>
          </a:xfrm>
        </p:spPr>
        <p:txBody>
          <a:bodyPr/>
          <a:lstStyle/>
          <a:p>
            <a:pPr marL="76200" indent="0" algn="ctr">
              <a:buNone/>
            </a:pPr>
            <a:r>
              <a:rPr lang="en-US" sz="2000" dirty="0">
                <a:hlinkClick r:id="rId3"/>
              </a:rPr>
              <a:t>http://pa11y.org/</a:t>
            </a:r>
            <a:endParaRPr lang="en-US" sz="2000" dirty="0"/>
          </a:p>
        </p:txBody>
      </p:sp>
    </p:spTree>
    <p:extLst>
      <p:ext uri="{BB962C8B-B14F-4D97-AF65-F5344CB8AC3E}">
        <p14:creationId xmlns:p14="http://schemas.microsoft.com/office/powerpoint/2010/main" val="20191189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400" dirty="0" smtClean="0"/>
              <a:t>Pa11y Scanning Rules on </a:t>
            </a:r>
            <a:r>
              <a:rPr lang="en-US" sz="3400" dirty="0" err="1" smtClean="0"/>
              <a:t>Github</a:t>
            </a:r>
            <a:endParaRPr lang="en-US" sz="3400" dirty="0"/>
          </a:p>
        </p:txBody>
      </p:sp>
      <p:sp>
        <p:nvSpPr>
          <p:cNvPr id="4" name="Subtitle 3"/>
          <p:cNvSpPr>
            <a:spLocks noGrp="1"/>
          </p:cNvSpPr>
          <p:nvPr>
            <p:ph type="subTitle" idx="2"/>
          </p:nvPr>
        </p:nvSpPr>
        <p:spPr/>
        <p:txBody>
          <a:bodyPr/>
          <a:lstStyle/>
          <a:p>
            <a:endParaRPr lang="en-US" dirty="0"/>
          </a:p>
        </p:txBody>
      </p:sp>
      <p:pic>
        <p:nvPicPr>
          <p:cNvPr id="3074" name="Picture 2" descr="Ornamental image of HTML CodeSniffer Rules home page on Github. "/>
          <p:cNvPicPr>
            <a:picLocks noChangeAspect="1" noChangeArrowheads="1"/>
          </p:cNvPicPr>
          <p:nvPr/>
        </p:nvPicPr>
        <p:blipFill rotWithShape="1">
          <a:blip r:embed="rId2">
            <a:extLst>
              <a:ext uri="{28A0092B-C50C-407E-A947-70E740481C1C}">
                <a14:useLocalDpi xmlns:a14="http://schemas.microsoft.com/office/drawing/2010/main" val="0"/>
              </a:ext>
            </a:extLst>
          </a:blip>
          <a:srcRect r="1801"/>
          <a:stretch/>
        </p:blipFill>
        <p:spPr bwMode="auto">
          <a:xfrm>
            <a:off x="696211" y="2144824"/>
            <a:ext cx="7298439" cy="37483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 Placeholder 1"/>
          <p:cNvSpPr>
            <a:spLocks noGrp="1"/>
          </p:cNvSpPr>
          <p:nvPr>
            <p:ph type="body" idx="1"/>
          </p:nvPr>
        </p:nvSpPr>
        <p:spPr>
          <a:xfrm>
            <a:off x="692350" y="6000750"/>
            <a:ext cx="7302300" cy="556594"/>
          </a:xfrm>
        </p:spPr>
        <p:txBody>
          <a:bodyPr/>
          <a:lstStyle/>
          <a:p>
            <a:pPr marL="76200" indent="0" algn="ctr">
              <a:buNone/>
            </a:pPr>
            <a:r>
              <a:rPr lang="en-US" sz="2000" dirty="0">
                <a:hlinkClick r:id="rId3"/>
              </a:rPr>
              <a:t>https://</a:t>
            </a:r>
            <a:r>
              <a:rPr lang="en-US" sz="2000" dirty="0" smtClean="0">
                <a:hlinkClick r:id="rId3"/>
              </a:rPr>
              <a:t>github.com/pa11y/pa11y/wiki/HTML-CodeSniffer-Rules</a:t>
            </a:r>
            <a:endParaRPr lang="en-US" sz="2000" dirty="0"/>
          </a:p>
        </p:txBody>
      </p:sp>
    </p:spTree>
    <p:extLst>
      <p:ext uri="{BB962C8B-B14F-4D97-AF65-F5344CB8AC3E}">
        <p14:creationId xmlns:p14="http://schemas.microsoft.com/office/powerpoint/2010/main" val="181478656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ICT Testing Baseline</a:t>
            </a:r>
            <a:endParaRPr lang="en-US" dirty="0"/>
          </a:p>
        </p:txBody>
      </p:sp>
      <p:sp>
        <p:nvSpPr>
          <p:cNvPr id="4" name="Subtitle 3"/>
          <p:cNvSpPr>
            <a:spLocks noGrp="1"/>
          </p:cNvSpPr>
          <p:nvPr>
            <p:ph type="subTitle" idx="2"/>
          </p:nvPr>
        </p:nvSpPr>
        <p:spPr/>
        <p:txBody>
          <a:bodyPr/>
          <a:lstStyle/>
          <a:p>
            <a:endParaRPr lang="en-US"/>
          </a:p>
        </p:txBody>
      </p:sp>
      <p:pic>
        <p:nvPicPr>
          <p:cNvPr id="5122" name="Picture 2" descr="ICT Testing Baseline webpage introcution. Baseline tests are the result of an attempt to reduce ambiguity, increase consistency of results, and emphasize the methods and techniques that can reliably meet the Section 508 ICT Accessibility requirements, given the current state and compatibility of underlying technologies."/>
          <p:cNvPicPr>
            <a:picLocks noChangeAspect="1" noChangeArrowheads="1"/>
          </p:cNvPicPr>
          <p:nvPr/>
        </p:nvPicPr>
        <p:blipFill rotWithShape="1">
          <a:blip r:embed="rId2">
            <a:extLst>
              <a:ext uri="{28A0092B-C50C-407E-A947-70E740481C1C}">
                <a14:useLocalDpi xmlns:a14="http://schemas.microsoft.com/office/drawing/2010/main" val="0"/>
              </a:ext>
            </a:extLst>
          </a:blip>
          <a:srcRect l="6644" r="5694"/>
          <a:stretch/>
        </p:blipFill>
        <p:spPr bwMode="auto">
          <a:xfrm>
            <a:off x="742950" y="1701800"/>
            <a:ext cx="7150100" cy="41470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 Placeholder 1"/>
          <p:cNvSpPr>
            <a:spLocks noGrp="1"/>
          </p:cNvSpPr>
          <p:nvPr>
            <p:ph type="body" idx="1"/>
          </p:nvPr>
        </p:nvSpPr>
        <p:spPr>
          <a:xfrm>
            <a:off x="666850" y="5848858"/>
            <a:ext cx="7302300" cy="580321"/>
          </a:xfrm>
        </p:spPr>
        <p:txBody>
          <a:bodyPr/>
          <a:lstStyle/>
          <a:p>
            <a:pPr marL="76200" indent="0">
              <a:buNone/>
            </a:pPr>
            <a:r>
              <a:rPr lang="en-US" sz="2000" dirty="0">
                <a:hlinkClick r:id="rId3"/>
              </a:rPr>
              <a:t>https://section508coordinators.github.io/ICTTestingBaseline/introduction.html</a:t>
            </a:r>
            <a:endParaRPr lang="en-US" sz="2000" dirty="0"/>
          </a:p>
        </p:txBody>
      </p:sp>
    </p:spTree>
    <p:extLst>
      <p:ext uri="{BB962C8B-B14F-4D97-AF65-F5344CB8AC3E}">
        <p14:creationId xmlns:p14="http://schemas.microsoft.com/office/powerpoint/2010/main" val="18135019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lvl="0"/>
            <a:r>
              <a:rPr lang="en-US" sz="3400" dirty="0" smtClean="0"/>
              <a:t>Currently Scanned Issues</a:t>
            </a:r>
            <a:endParaRPr lang="en-US" sz="3400"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spcAft>
                <a:spcPts val="1600"/>
              </a:spcAft>
            </a:pPr>
            <a:endParaRPr lang="en-US" dirty="0"/>
          </a:p>
        </p:txBody>
      </p:sp>
      <p:graphicFrame>
        <p:nvGraphicFramePr>
          <p:cNvPr id="5" name="Diagram 4" descr=" Color Contrast, HTML Attributes, and Missing Descriptions. "/>
          <p:cNvGraphicFramePr/>
          <p:nvPr>
            <p:extLst>
              <p:ext uri="{D42A27DB-BD31-4B8C-83A1-F6EECF244321}">
                <p14:modId xmlns:p14="http://schemas.microsoft.com/office/powerpoint/2010/main" val="2168672731"/>
              </p:ext>
            </p:extLst>
          </p:nvPr>
        </p:nvGraphicFramePr>
        <p:xfrm>
          <a:off x="612775" y="2113320"/>
          <a:ext cx="7302300" cy="4389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063341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400" dirty="0" smtClean="0"/>
              <a:t>Align with ICT Testing Baseline</a:t>
            </a:r>
            <a:endParaRPr lang="en-US" sz="3400" dirty="0"/>
          </a:p>
        </p:txBody>
      </p:sp>
      <p:sp>
        <p:nvSpPr>
          <p:cNvPr id="4" name="Subtitle 3"/>
          <p:cNvSpPr>
            <a:spLocks noGrp="1"/>
          </p:cNvSpPr>
          <p:nvPr>
            <p:ph type="subTitle" idx="2"/>
          </p:nvPr>
        </p:nvSpPr>
        <p:spPr/>
        <p:txBody>
          <a:bodyPr/>
          <a:lstStyle/>
          <a:p>
            <a:r>
              <a:rPr lang="en-US" dirty="0" smtClean="0"/>
              <a:t>Issue</a:t>
            </a:r>
            <a:endParaRPr lang="en-US" dirty="0"/>
          </a:p>
        </p:txBody>
      </p:sp>
      <p:sp>
        <p:nvSpPr>
          <p:cNvPr id="2" name="Text Placeholder 1"/>
          <p:cNvSpPr>
            <a:spLocks noGrp="1"/>
          </p:cNvSpPr>
          <p:nvPr>
            <p:ph type="body" idx="1"/>
          </p:nvPr>
        </p:nvSpPr>
        <p:spPr>
          <a:xfrm>
            <a:off x="529250" y="1930401"/>
            <a:ext cx="7302300" cy="3682999"/>
          </a:xfrm>
        </p:spPr>
        <p:txBody>
          <a:bodyPr anchor="ctr"/>
          <a:lstStyle/>
          <a:p>
            <a:pPr marL="76200" indent="0">
              <a:buNone/>
            </a:pPr>
            <a:r>
              <a:rPr lang="en-US" sz="2000" dirty="0" smtClean="0"/>
              <a:t>The </a:t>
            </a:r>
            <a:r>
              <a:rPr lang="en-US" sz="2000" dirty="0"/>
              <a:t>code example below illustrates </a:t>
            </a:r>
            <a:r>
              <a:rPr lang="en-US" sz="2000" dirty="0" smtClean="0"/>
              <a:t>an issue</a:t>
            </a:r>
            <a:r>
              <a:rPr lang="en-US" sz="2000" dirty="0"/>
              <a:t>. An HTML image element uses &lt;</a:t>
            </a:r>
            <a:r>
              <a:rPr lang="en-US" sz="2000" dirty="0" err="1"/>
              <a:t>img</a:t>
            </a:r>
            <a:r>
              <a:rPr lang="en-US" sz="2000" dirty="0"/>
              <a:t>&gt; as content for a hyperlink (&lt;a&gt;) yet no coding is included to provide a description or purpose for the hyperlink </a:t>
            </a:r>
            <a:r>
              <a:rPr lang="en-US" sz="2000" dirty="0" smtClean="0"/>
              <a:t>or </a:t>
            </a:r>
            <a:r>
              <a:rPr lang="en-US" sz="2000" dirty="0"/>
              <a:t>the image elements:</a:t>
            </a:r>
          </a:p>
          <a:p>
            <a:endParaRPr lang="en-US" sz="2000" dirty="0"/>
          </a:p>
          <a:p>
            <a:pPr marL="76200" indent="0">
              <a:buNone/>
            </a:pPr>
            <a:r>
              <a:rPr lang="en-US" sz="2000" dirty="0">
                <a:latin typeface="Courier New" panose="02070309020205020404" pitchFamily="49" charset="0"/>
                <a:cs typeface="Courier New" panose="02070309020205020404" pitchFamily="49" charset="0"/>
              </a:rPr>
              <a:t>&lt;a title="" </a:t>
            </a:r>
            <a:r>
              <a:rPr lang="en-US" sz="2000" dirty="0" err="1">
                <a:latin typeface="Courier New" panose="02070309020205020404" pitchFamily="49" charset="0"/>
                <a:cs typeface="Courier New" panose="02070309020205020404" pitchFamily="49" charset="0"/>
              </a:rPr>
              <a:t>href</a:t>
            </a:r>
            <a:r>
              <a:rPr lang="en-US" sz="2000" dirty="0">
                <a:latin typeface="Courier New" panose="02070309020205020404" pitchFamily="49" charset="0"/>
                <a:cs typeface="Courier New" panose="02070309020205020404" pitchFamily="49" charset="0"/>
              </a:rPr>
              <a:t>="/"&gt;&lt;</a:t>
            </a:r>
            <a:r>
              <a:rPr lang="en-US" sz="2000" dirty="0" err="1">
                <a:latin typeface="Courier New" panose="02070309020205020404" pitchFamily="49" charset="0"/>
                <a:cs typeface="Courier New" panose="02070309020205020404" pitchFamily="49" charset="0"/>
              </a:rPr>
              <a:t>img</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src</a:t>
            </a:r>
            <a:r>
              <a:rPr lang="en-US" sz="2000" dirty="0">
                <a:latin typeface="Courier New" panose="02070309020205020404" pitchFamily="49" charset="0"/>
                <a:cs typeface="Courier New" panose="02070309020205020404" pitchFamily="49" charset="0"/>
              </a:rPr>
              <a:t>="corplogo.png" width="50" height="50"&gt;&lt;/a</a:t>
            </a:r>
            <a:r>
              <a:rPr lang="en-US" sz="2000" dirty="0" smtClean="0">
                <a:latin typeface="Courier New" panose="02070309020205020404" pitchFamily="49" charset="0"/>
                <a:cs typeface="Courier New" panose="02070309020205020404" pitchFamily="49" charset="0"/>
              </a:rPr>
              <a:t>&gt;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519261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10200" y="1586270"/>
            <a:ext cx="7302300" cy="4516079"/>
          </a:xfrm>
        </p:spPr>
        <p:txBody>
          <a:bodyPr/>
          <a:lstStyle/>
          <a:p>
            <a:pPr marL="76200" indent="0">
              <a:buNone/>
            </a:pPr>
            <a:r>
              <a:rPr lang="en-US" sz="1600" dirty="0" smtClean="0"/>
              <a:t>Although </a:t>
            </a:r>
            <a:r>
              <a:rPr lang="en-US" sz="1600" dirty="0"/>
              <a:t>applying either one (only one is required) </a:t>
            </a:r>
            <a:r>
              <a:rPr lang="en-US" sz="1600" dirty="0" smtClean="0"/>
              <a:t>of </a:t>
            </a:r>
            <a:r>
              <a:rPr lang="en-US" sz="1600" dirty="0"/>
              <a:t>the techniques </a:t>
            </a:r>
            <a:r>
              <a:rPr lang="en-US" sz="1600" dirty="0" smtClean="0"/>
              <a:t>below </a:t>
            </a:r>
            <a:r>
              <a:rPr lang="en-US" sz="1600" dirty="0"/>
              <a:t>will result </a:t>
            </a:r>
            <a:r>
              <a:rPr lang="en-US" sz="1600" dirty="0" smtClean="0"/>
              <a:t>in conformance with ICT Testing baseline, in order to </a:t>
            </a:r>
            <a:r>
              <a:rPr lang="en-US" sz="1600" dirty="0"/>
              <a:t>prevent </a:t>
            </a:r>
            <a:r>
              <a:rPr lang="en-US" sz="1600" dirty="0" smtClean="0"/>
              <a:t>an accessibility </a:t>
            </a:r>
            <a:r>
              <a:rPr lang="en-US" sz="1600" dirty="0"/>
              <a:t>issue from being </a:t>
            </a:r>
            <a:r>
              <a:rPr lang="en-US" sz="1600" dirty="0" smtClean="0"/>
              <a:t>identified in included </a:t>
            </a:r>
            <a:r>
              <a:rPr lang="en-US" sz="1600" dirty="0"/>
              <a:t>as </a:t>
            </a:r>
            <a:r>
              <a:rPr lang="en-US" sz="1600" dirty="0" smtClean="0"/>
              <a:t>an error </a:t>
            </a:r>
            <a:r>
              <a:rPr lang="en-US" sz="1600" dirty="0"/>
              <a:t>in automated accessibility test tool reports that do not test for TT5 compliance, it is recommended that the alt text solution below be used as the first option for widest possible </a:t>
            </a:r>
            <a:r>
              <a:rPr lang="en-US" sz="1600" dirty="0" smtClean="0"/>
              <a:t>compliance:</a:t>
            </a:r>
          </a:p>
          <a:p>
            <a:endParaRPr lang="en-US" sz="1000" dirty="0" smtClean="0"/>
          </a:p>
          <a:p>
            <a:r>
              <a:rPr lang="en-US" sz="1100" dirty="0" smtClean="0"/>
              <a:t>Option 1: alt </a:t>
            </a:r>
            <a:r>
              <a:rPr lang="en-US" sz="1100" dirty="0"/>
              <a:t>on &lt;</a:t>
            </a:r>
            <a:r>
              <a:rPr lang="en-US" sz="1100" dirty="0" err="1"/>
              <a:t>img</a:t>
            </a:r>
            <a:r>
              <a:rPr lang="en-US" sz="1100" dirty="0"/>
              <a:t>&gt;:</a:t>
            </a:r>
            <a:br>
              <a:rPr lang="en-US" sz="1100" dirty="0"/>
            </a:br>
            <a:r>
              <a:rPr lang="en-US" sz="1100" dirty="0"/>
              <a:t>&lt;a </a:t>
            </a:r>
            <a:r>
              <a:rPr lang="en-US" sz="1100" dirty="0" err="1"/>
              <a:t>href</a:t>
            </a:r>
            <a:r>
              <a:rPr lang="en-US" sz="1100" dirty="0"/>
              <a:t>="/"&gt;&lt;</a:t>
            </a:r>
            <a:r>
              <a:rPr lang="en-US" sz="1100" dirty="0" err="1"/>
              <a:t>img</a:t>
            </a:r>
            <a:r>
              <a:rPr lang="en-US" sz="1100" dirty="0"/>
              <a:t> alt="Target Home Page" </a:t>
            </a:r>
            <a:r>
              <a:rPr lang="en-US" sz="1100" dirty="0" err="1"/>
              <a:t>src</a:t>
            </a:r>
            <a:r>
              <a:rPr lang="en-US" sz="1100" dirty="0"/>
              <a:t>="corplogo.png" width="50" height="50"&gt;&lt;/a&gt;</a:t>
            </a:r>
          </a:p>
          <a:p>
            <a:r>
              <a:rPr lang="en-US" sz="1100" dirty="0"/>
              <a:t>Option </a:t>
            </a:r>
            <a:r>
              <a:rPr lang="en-US" sz="1100" dirty="0" smtClean="0"/>
              <a:t>2: title </a:t>
            </a:r>
            <a:r>
              <a:rPr lang="en-US" sz="1100" dirty="0"/>
              <a:t>on &lt;a&gt;:</a:t>
            </a:r>
            <a:br>
              <a:rPr lang="en-US" sz="1100" dirty="0"/>
            </a:br>
            <a:r>
              <a:rPr lang="en-US" sz="1100" dirty="0"/>
              <a:t>&lt;a title="Target Home Page" </a:t>
            </a:r>
            <a:r>
              <a:rPr lang="en-US" sz="1100" dirty="0" err="1"/>
              <a:t>href</a:t>
            </a:r>
            <a:r>
              <a:rPr lang="en-US" sz="1100" dirty="0"/>
              <a:t>="/"&gt;&lt;</a:t>
            </a:r>
            <a:r>
              <a:rPr lang="en-US" sz="1100" dirty="0" err="1"/>
              <a:t>img</a:t>
            </a:r>
            <a:r>
              <a:rPr lang="en-US" sz="1100" dirty="0"/>
              <a:t> alt="" </a:t>
            </a:r>
            <a:r>
              <a:rPr lang="en-US" sz="1100" dirty="0" err="1"/>
              <a:t>src</a:t>
            </a:r>
            <a:r>
              <a:rPr lang="en-US" sz="1100" dirty="0"/>
              <a:t>="corplogo.png" width="50" height="50"&gt;&lt;/a&gt;</a:t>
            </a:r>
          </a:p>
          <a:p>
            <a:r>
              <a:rPr lang="en-US" sz="1100" dirty="0"/>
              <a:t>Option </a:t>
            </a:r>
            <a:r>
              <a:rPr lang="en-US" sz="1100" dirty="0" smtClean="0"/>
              <a:t>3: aria-label </a:t>
            </a:r>
            <a:r>
              <a:rPr lang="en-US" sz="1100" dirty="0"/>
              <a:t>on &lt;</a:t>
            </a:r>
            <a:r>
              <a:rPr lang="en-US" sz="1100" dirty="0" err="1"/>
              <a:t>img</a:t>
            </a:r>
            <a:r>
              <a:rPr lang="en-US" sz="1100" dirty="0"/>
              <a:t>&gt;:</a:t>
            </a:r>
            <a:br>
              <a:rPr lang="en-US" sz="1100" dirty="0"/>
            </a:br>
            <a:r>
              <a:rPr lang="en-US" sz="1100" dirty="0"/>
              <a:t>&lt;a </a:t>
            </a:r>
            <a:r>
              <a:rPr lang="en-US" sz="1100" dirty="0" err="1"/>
              <a:t>href</a:t>
            </a:r>
            <a:r>
              <a:rPr lang="en-US" sz="1100" dirty="0"/>
              <a:t>="/"&gt;&lt;</a:t>
            </a:r>
            <a:r>
              <a:rPr lang="en-US" sz="1100" dirty="0" err="1"/>
              <a:t>img</a:t>
            </a:r>
            <a:r>
              <a:rPr lang="en-US" sz="1100" dirty="0"/>
              <a:t> alt="" aria-label="Target Home Page" </a:t>
            </a:r>
            <a:r>
              <a:rPr lang="en-US" sz="1100" dirty="0" err="1"/>
              <a:t>src</a:t>
            </a:r>
            <a:r>
              <a:rPr lang="en-US" sz="1100" dirty="0"/>
              <a:t>="corplogo.png" width="50" height="50"&gt;&lt;/a&gt;</a:t>
            </a:r>
          </a:p>
          <a:p>
            <a:r>
              <a:rPr lang="en-US" sz="1100" dirty="0"/>
              <a:t>Option </a:t>
            </a:r>
            <a:r>
              <a:rPr lang="en-US" sz="1100" dirty="0" smtClean="0"/>
              <a:t>4: aria-label </a:t>
            </a:r>
            <a:r>
              <a:rPr lang="en-US" sz="1100" dirty="0"/>
              <a:t>on &lt;a&gt;:</a:t>
            </a:r>
            <a:br>
              <a:rPr lang="en-US" sz="1100" dirty="0"/>
            </a:br>
            <a:r>
              <a:rPr lang="en-US" sz="1100" dirty="0"/>
              <a:t>&lt;a aria-label="Target Home Page" </a:t>
            </a:r>
            <a:r>
              <a:rPr lang="en-US" sz="1100" dirty="0" err="1"/>
              <a:t>href</a:t>
            </a:r>
            <a:r>
              <a:rPr lang="en-US" sz="1100" dirty="0"/>
              <a:t>="/"&gt;&lt;</a:t>
            </a:r>
            <a:r>
              <a:rPr lang="en-US" sz="1100" dirty="0" err="1"/>
              <a:t>img</a:t>
            </a:r>
            <a:r>
              <a:rPr lang="en-US" sz="1100" dirty="0"/>
              <a:t> alt="" </a:t>
            </a:r>
            <a:r>
              <a:rPr lang="en-US" sz="1100" dirty="0" err="1"/>
              <a:t>src</a:t>
            </a:r>
            <a:r>
              <a:rPr lang="en-US" sz="1100" dirty="0"/>
              <a:t>="corplogo.png" width="50" height="50"&gt;&lt;/a&gt;</a:t>
            </a:r>
          </a:p>
          <a:p>
            <a:r>
              <a:rPr lang="en-US" sz="1100" dirty="0"/>
              <a:t>Option </a:t>
            </a:r>
            <a:r>
              <a:rPr lang="en-US" sz="1100" dirty="0" smtClean="0"/>
              <a:t>5: aria-</a:t>
            </a:r>
            <a:r>
              <a:rPr lang="en-US" sz="1100" dirty="0" err="1" smtClean="0"/>
              <a:t>labelledby</a:t>
            </a:r>
            <a:r>
              <a:rPr lang="en-US" sz="1100" dirty="0" smtClean="0"/>
              <a:t> </a:t>
            </a:r>
            <a:r>
              <a:rPr lang="en-US" sz="1100" dirty="0"/>
              <a:t>on &lt;</a:t>
            </a:r>
            <a:r>
              <a:rPr lang="en-US" sz="1100" dirty="0" err="1"/>
              <a:t>img</a:t>
            </a:r>
            <a:r>
              <a:rPr lang="en-US" sz="1100" dirty="0"/>
              <a:t>&gt;:</a:t>
            </a:r>
            <a:br>
              <a:rPr lang="en-US" sz="1100" dirty="0"/>
            </a:br>
            <a:r>
              <a:rPr lang="en-US" sz="1100" dirty="0"/>
              <a:t>&lt;span id="lbl1"&gt;Target Home Page&lt;/span&gt;&lt; a </a:t>
            </a:r>
            <a:r>
              <a:rPr lang="en-US" sz="1100" dirty="0" err="1"/>
              <a:t>href</a:t>
            </a:r>
            <a:r>
              <a:rPr lang="en-US" sz="1100" dirty="0"/>
              <a:t>="/"&gt;&lt;</a:t>
            </a:r>
            <a:r>
              <a:rPr lang="en-US" sz="1100" dirty="0" err="1"/>
              <a:t>img</a:t>
            </a:r>
            <a:r>
              <a:rPr lang="en-US" sz="1100" dirty="0"/>
              <a:t> alt="" aria-</a:t>
            </a:r>
            <a:r>
              <a:rPr lang="en-US" sz="1100" dirty="0" err="1"/>
              <a:t>labelledby</a:t>
            </a:r>
            <a:r>
              <a:rPr lang="en-US" sz="1100" dirty="0"/>
              <a:t>="lbl1" </a:t>
            </a:r>
            <a:r>
              <a:rPr lang="en-US" sz="1100" dirty="0" err="1"/>
              <a:t>src</a:t>
            </a:r>
            <a:r>
              <a:rPr lang="en-US" sz="1100" dirty="0"/>
              <a:t>="corplogo.png" width="50" height="50"&gt;&lt;/a&gt;</a:t>
            </a:r>
          </a:p>
          <a:p>
            <a:r>
              <a:rPr lang="en-US" sz="1100" dirty="0"/>
              <a:t>Option </a:t>
            </a:r>
            <a:r>
              <a:rPr lang="en-US" sz="1100" dirty="0" smtClean="0"/>
              <a:t>6: aria-</a:t>
            </a:r>
            <a:r>
              <a:rPr lang="en-US" sz="1100" dirty="0" err="1" smtClean="0"/>
              <a:t>labelledby</a:t>
            </a:r>
            <a:r>
              <a:rPr lang="en-US" sz="1100" dirty="0" smtClean="0"/>
              <a:t> </a:t>
            </a:r>
            <a:r>
              <a:rPr lang="en-US" sz="1100" dirty="0"/>
              <a:t>on &lt;a&gt;:</a:t>
            </a:r>
            <a:br>
              <a:rPr lang="en-US" sz="1100" dirty="0"/>
            </a:br>
            <a:r>
              <a:rPr lang="en-US" sz="1100" dirty="0"/>
              <a:t>&lt;span id="lbl2"&gt;Target Home Page&lt;/span&gt; &lt;a aria-</a:t>
            </a:r>
            <a:r>
              <a:rPr lang="en-US" sz="1100" dirty="0" err="1"/>
              <a:t>labelledby</a:t>
            </a:r>
            <a:r>
              <a:rPr lang="en-US" sz="1100" dirty="0"/>
              <a:t>="lbl2" </a:t>
            </a:r>
            <a:r>
              <a:rPr lang="en-US" sz="1100" dirty="0" err="1"/>
              <a:t>href</a:t>
            </a:r>
            <a:r>
              <a:rPr lang="en-US" sz="1100" dirty="0"/>
              <a:t>="/"&gt;&lt;</a:t>
            </a:r>
            <a:r>
              <a:rPr lang="en-US" sz="1100" dirty="0" err="1"/>
              <a:t>img</a:t>
            </a:r>
            <a:r>
              <a:rPr lang="en-US" sz="1100" dirty="0"/>
              <a:t> alt="" </a:t>
            </a:r>
            <a:r>
              <a:rPr lang="en-US" sz="1100" dirty="0" err="1"/>
              <a:t>src</a:t>
            </a:r>
            <a:r>
              <a:rPr lang="en-US" sz="1100" dirty="0"/>
              <a:t>="corplogo.png" width="50" height="50"&gt;&lt;/a</a:t>
            </a:r>
            <a:r>
              <a:rPr lang="en-US" sz="1100" dirty="0" smtClean="0"/>
              <a:t>&gt;</a:t>
            </a:r>
            <a:endParaRPr lang="en-US" sz="1100" dirty="0"/>
          </a:p>
        </p:txBody>
      </p:sp>
      <p:sp>
        <p:nvSpPr>
          <p:cNvPr id="3" name="Title 2"/>
          <p:cNvSpPr>
            <a:spLocks noGrp="1"/>
          </p:cNvSpPr>
          <p:nvPr>
            <p:ph type="title"/>
          </p:nvPr>
        </p:nvSpPr>
        <p:spPr/>
        <p:txBody>
          <a:bodyPr/>
          <a:lstStyle/>
          <a:p>
            <a:r>
              <a:rPr lang="en-US" sz="3400" dirty="0" smtClean="0"/>
              <a:t>Align </a:t>
            </a:r>
            <a:r>
              <a:rPr lang="en-US" sz="3400" dirty="0"/>
              <a:t>with ICT Testing Baseline: </a:t>
            </a:r>
            <a:r>
              <a:rPr lang="en-US" sz="3400" dirty="0" smtClean="0"/>
              <a:t>Remediation</a:t>
            </a:r>
            <a:endParaRPr lang="en-US" sz="3400" dirty="0"/>
          </a:p>
        </p:txBody>
      </p:sp>
    </p:spTree>
    <p:extLst>
      <p:ext uri="{BB962C8B-B14F-4D97-AF65-F5344CB8AC3E}">
        <p14:creationId xmlns:p14="http://schemas.microsoft.com/office/powerpoint/2010/main" val="110020042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10200" y="1491021"/>
            <a:ext cx="7509850" cy="2277000"/>
          </a:xfrm>
        </p:spPr>
        <p:txBody>
          <a:bodyPr/>
          <a:lstStyle/>
          <a:p>
            <a:pPr>
              <a:buFont typeface="Wingdings" panose="05000000000000000000" pitchFamily="2" charset="2"/>
              <a:buChar char="Ø"/>
            </a:pPr>
            <a:r>
              <a:rPr lang="en-US" sz="1400" b="1" i="1" dirty="0" smtClean="0"/>
              <a:t>Code Example:</a:t>
            </a:r>
            <a:br>
              <a:rPr lang="en-US" sz="1400" b="1" i="1" dirty="0" smtClean="0"/>
            </a:br>
            <a:r>
              <a:rPr lang="en-US" sz="1400" b="1" i="1" dirty="0" smtClean="0"/>
              <a:t>&lt;a </a:t>
            </a:r>
            <a:r>
              <a:rPr lang="en-US" sz="1400" b="1" i="1" dirty="0"/>
              <a:t>title="" </a:t>
            </a:r>
            <a:r>
              <a:rPr lang="en-US" sz="1400" b="1" i="1" dirty="0" err="1"/>
              <a:t>href</a:t>
            </a:r>
            <a:r>
              <a:rPr lang="en-US" sz="1400" b="1" i="1" dirty="0"/>
              <a:t>="/"&gt;&lt;</a:t>
            </a:r>
            <a:r>
              <a:rPr lang="en-US" sz="1400" b="1" i="1" dirty="0" err="1"/>
              <a:t>img</a:t>
            </a:r>
            <a:r>
              <a:rPr lang="en-US" sz="1400" b="1" i="1" dirty="0"/>
              <a:t> </a:t>
            </a:r>
            <a:r>
              <a:rPr lang="en-US" sz="1400" b="1" i="1" dirty="0" err="1"/>
              <a:t>src</a:t>
            </a:r>
            <a:r>
              <a:rPr lang="en-US" sz="1400" b="1" i="1" dirty="0"/>
              <a:t>="corplogo.png" width="50" height="50"&gt;&lt;/a&gt;</a:t>
            </a:r>
          </a:p>
          <a:p>
            <a:r>
              <a:rPr lang="en-US" sz="1400" dirty="0" smtClean="0"/>
              <a:t>Conformance Option </a:t>
            </a:r>
            <a:r>
              <a:rPr lang="en-US" sz="1400" dirty="0"/>
              <a:t>1-alt on &lt;</a:t>
            </a:r>
            <a:r>
              <a:rPr lang="en-US" sz="1400" dirty="0" err="1"/>
              <a:t>img</a:t>
            </a:r>
            <a:r>
              <a:rPr lang="en-US" sz="1400" dirty="0" smtClean="0"/>
              <a:t>&gt;:</a:t>
            </a:r>
            <a:br>
              <a:rPr lang="en-US" sz="1400" dirty="0" smtClean="0"/>
            </a:br>
            <a:r>
              <a:rPr lang="en-US" sz="1400" dirty="0" smtClean="0"/>
              <a:t>&lt;</a:t>
            </a:r>
            <a:r>
              <a:rPr lang="en-US" sz="1400" dirty="0"/>
              <a:t>a </a:t>
            </a:r>
            <a:r>
              <a:rPr lang="en-US" sz="1400" dirty="0" err="1"/>
              <a:t>href</a:t>
            </a:r>
            <a:r>
              <a:rPr lang="en-US" sz="1400" dirty="0"/>
              <a:t>="/"&gt;&lt;</a:t>
            </a:r>
            <a:r>
              <a:rPr lang="en-US" sz="1400" dirty="0" err="1"/>
              <a:t>img</a:t>
            </a:r>
            <a:r>
              <a:rPr lang="en-US" sz="1400" dirty="0"/>
              <a:t> alt="Target Home Page" </a:t>
            </a:r>
            <a:r>
              <a:rPr lang="en-US" sz="1400" dirty="0" err="1"/>
              <a:t>src</a:t>
            </a:r>
            <a:r>
              <a:rPr lang="en-US" sz="1400" dirty="0"/>
              <a:t>="corplogo.png" width="50" height="50"&gt;&lt;/a&gt;</a:t>
            </a:r>
          </a:p>
          <a:p>
            <a:r>
              <a:rPr lang="en-US" sz="1400" dirty="0"/>
              <a:t>Conformance </a:t>
            </a:r>
            <a:r>
              <a:rPr lang="en-US" sz="1400" dirty="0" smtClean="0"/>
              <a:t>Option </a:t>
            </a:r>
            <a:r>
              <a:rPr lang="en-US" sz="1400" dirty="0"/>
              <a:t>2-title on &lt;a</a:t>
            </a:r>
            <a:r>
              <a:rPr lang="en-US" sz="1400" dirty="0" smtClean="0"/>
              <a:t>&gt;:</a:t>
            </a:r>
            <a:br>
              <a:rPr lang="en-US" sz="1400" dirty="0" smtClean="0"/>
            </a:br>
            <a:r>
              <a:rPr lang="en-US" sz="1400" dirty="0" smtClean="0"/>
              <a:t>&lt;</a:t>
            </a:r>
            <a:r>
              <a:rPr lang="en-US" sz="1400" dirty="0"/>
              <a:t>a title="Target Home Page" </a:t>
            </a:r>
            <a:r>
              <a:rPr lang="en-US" sz="1400" dirty="0" err="1"/>
              <a:t>href</a:t>
            </a:r>
            <a:r>
              <a:rPr lang="en-US" sz="1400" dirty="0"/>
              <a:t>="/"&gt;&lt;</a:t>
            </a:r>
            <a:r>
              <a:rPr lang="en-US" sz="1400" dirty="0" err="1"/>
              <a:t>img</a:t>
            </a:r>
            <a:r>
              <a:rPr lang="en-US" sz="1400" dirty="0"/>
              <a:t> alt="" </a:t>
            </a:r>
            <a:r>
              <a:rPr lang="en-US" sz="1400" dirty="0" err="1"/>
              <a:t>src</a:t>
            </a:r>
            <a:r>
              <a:rPr lang="en-US" sz="1400" dirty="0"/>
              <a:t>="corplogo.png" width="50" height="50"&gt;&lt;/a&gt;</a:t>
            </a:r>
          </a:p>
          <a:p>
            <a:r>
              <a:rPr lang="en-US" sz="1400" dirty="0"/>
              <a:t>Conformance </a:t>
            </a:r>
            <a:r>
              <a:rPr lang="en-US" sz="1400" dirty="0" smtClean="0"/>
              <a:t>Option </a:t>
            </a:r>
            <a:r>
              <a:rPr lang="en-US" sz="1400" dirty="0"/>
              <a:t>3-aria-label on &lt;</a:t>
            </a:r>
            <a:r>
              <a:rPr lang="en-US" sz="1400" dirty="0" err="1"/>
              <a:t>img</a:t>
            </a:r>
            <a:r>
              <a:rPr lang="en-US" sz="1400" dirty="0" smtClean="0"/>
              <a:t>&gt;:</a:t>
            </a:r>
            <a:br>
              <a:rPr lang="en-US" sz="1400" dirty="0" smtClean="0"/>
            </a:br>
            <a:r>
              <a:rPr lang="en-US" sz="1400" dirty="0" smtClean="0"/>
              <a:t>&lt;</a:t>
            </a:r>
            <a:r>
              <a:rPr lang="en-US" sz="1400" dirty="0"/>
              <a:t>a </a:t>
            </a:r>
            <a:r>
              <a:rPr lang="en-US" sz="1400" dirty="0" err="1"/>
              <a:t>href</a:t>
            </a:r>
            <a:r>
              <a:rPr lang="en-US" sz="1400" dirty="0"/>
              <a:t>="/"&gt;&lt;</a:t>
            </a:r>
            <a:r>
              <a:rPr lang="en-US" sz="1400" dirty="0" err="1"/>
              <a:t>img</a:t>
            </a:r>
            <a:r>
              <a:rPr lang="en-US" sz="1400" dirty="0"/>
              <a:t> alt="" aria-label="Target Home Page" </a:t>
            </a:r>
            <a:r>
              <a:rPr lang="en-US" sz="1400" dirty="0" err="1"/>
              <a:t>src</a:t>
            </a:r>
            <a:r>
              <a:rPr lang="en-US" sz="1400" dirty="0"/>
              <a:t>="corplogo.png" width="50" height="50"&gt;&lt;/a&gt;</a:t>
            </a:r>
          </a:p>
          <a:p>
            <a:r>
              <a:rPr lang="en-US" sz="1400" dirty="0"/>
              <a:t>Conformance </a:t>
            </a:r>
            <a:r>
              <a:rPr lang="en-US" sz="1400" dirty="0" smtClean="0"/>
              <a:t>Option </a:t>
            </a:r>
            <a:r>
              <a:rPr lang="en-US" sz="1400" dirty="0"/>
              <a:t>4-aria-label on &lt;a</a:t>
            </a:r>
            <a:r>
              <a:rPr lang="en-US" sz="1400" dirty="0" smtClean="0"/>
              <a:t>&gt;:</a:t>
            </a:r>
            <a:br>
              <a:rPr lang="en-US" sz="1400" dirty="0" smtClean="0"/>
            </a:br>
            <a:r>
              <a:rPr lang="en-US" sz="1400" dirty="0" smtClean="0"/>
              <a:t>&lt;</a:t>
            </a:r>
            <a:r>
              <a:rPr lang="en-US" sz="1400" dirty="0"/>
              <a:t>a aria-label="Target Home Page" </a:t>
            </a:r>
            <a:r>
              <a:rPr lang="en-US" sz="1400" dirty="0" err="1"/>
              <a:t>href</a:t>
            </a:r>
            <a:r>
              <a:rPr lang="en-US" sz="1400" dirty="0"/>
              <a:t>="/"&gt;&lt;</a:t>
            </a:r>
            <a:r>
              <a:rPr lang="en-US" sz="1400" dirty="0" err="1"/>
              <a:t>img</a:t>
            </a:r>
            <a:r>
              <a:rPr lang="en-US" sz="1400" dirty="0"/>
              <a:t> alt="" </a:t>
            </a:r>
            <a:r>
              <a:rPr lang="en-US" sz="1400" dirty="0" err="1"/>
              <a:t>src</a:t>
            </a:r>
            <a:r>
              <a:rPr lang="en-US" sz="1400" dirty="0"/>
              <a:t>="corplogo.png" width="50" height="50"&gt;&lt;/a&gt;</a:t>
            </a:r>
          </a:p>
          <a:p>
            <a:r>
              <a:rPr lang="en-US" sz="1400" dirty="0"/>
              <a:t>Conformance </a:t>
            </a:r>
            <a:r>
              <a:rPr lang="en-US" sz="1400" dirty="0" smtClean="0"/>
              <a:t>Option </a:t>
            </a:r>
            <a:r>
              <a:rPr lang="en-US" sz="1400" dirty="0"/>
              <a:t>5-aria-labelledby on &lt;</a:t>
            </a:r>
            <a:r>
              <a:rPr lang="en-US" sz="1400" dirty="0" err="1"/>
              <a:t>img</a:t>
            </a:r>
            <a:r>
              <a:rPr lang="en-US" sz="1400" dirty="0" smtClean="0"/>
              <a:t>&gt;:</a:t>
            </a:r>
            <a:br>
              <a:rPr lang="en-US" sz="1400" dirty="0" smtClean="0"/>
            </a:br>
            <a:r>
              <a:rPr lang="en-US" sz="1400" dirty="0" smtClean="0"/>
              <a:t>&lt;</a:t>
            </a:r>
            <a:r>
              <a:rPr lang="en-US" sz="1400" dirty="0"/>
              <a:t>span id="lbl1"&gt;Target Home Page&lt;/span&gt;&lt; a </a:t>
            </a:r>
            <a:r>
              <a:rPr lang="en-US" sz="1400" dirty="0" err="1"/>
              <a:t>href</a:t>
            </a:r>
            <a:r>
              <a:rPr lang="en-US" sz="1400" dirty="0"/>
              <a:t>="/"&gt;&lt;</a:t>
            </a:r>
            <a:r>
              <a:rPr lang="en-US" sz="1400" dirty="0" err="1"/>
              <a:t>img</a:t>
            </a:r>
            <a:r>
              <a:rPr lang="en-US" sz="1400" dirty="0"/>
              <a:t> alt="" aria-</a:t>
            </a:r>
            <a:r>
              <a:rPr lang="en-US" sz="1400" dirty="0" err="1"/>
              <a:t>labelledby</a:t>
            </a:r>
            <a:r>
              <a:rPr lang="en-US" sz="1400" dirty="0"/>
              <a:t>="lbl1" </a:t>
            </a:r>
            <a:r>
              <a:rPr lang="en-US" sz="1400" dirty="0" err="1"/>
              <a:t>src</a:t>
            </a:r>
            <a:r>
              <a:rPr lang="en-US" sz="1400" dirty="0"/>
              <a:t>="corplogo.png" width="50" height="50"&gt;&lt;/a&gt;</a:t>
            </a:r>
          </a:p>
          <a:p>
            <a:r>
              <a:rPr lang="en-US" sz="1400" dirty="0"/>
              <a:t>Conformance </a:t>
            </a:r>
            <a:r>
              <a:rPr lang="en-US" sz="1400" dirty="0" smtClean="0"/>
              <a:t>Option </a:t>
            </a:r>
            <a:r>
              <a:rPr lang="en-US" sz="1400" dirty="0"/>
              <a:t>6-aria-labelledby on &lt;a</a:t>
            </a:r>
            <a:r>
              <a:rPr lang="en-US" sz="1400" dirty="0" smtClean="0"/>
              <a:t>&gt;:</a:t>
            </a:r>
            <a:br>
              <a:rPr lang="en-US" sz="1400" dirty="0" smtClean="0"/>
            </a:br>
            <a:r>
              <a:rPr lang="en-US" sz="1400" dirty="0" smtClean="0"/>
              <a:t>&lt;</a:t>
            </a:r>
            <a:r>
              <a:rPr lang="en-US" sz="1400" dirty="0"/>
              <a:t>span id="lbl2"&gt;Target Home Page&lt;/span&gt; &lt;a aria-</a:t>
            </a:r>
            <a:r>
              <a:rPr lang="en-US" sz="1400" dirty="0" err="1"/>
              <a:t>labelledby</a:t>
            </a:r>
            <a:r>
              <a:rPr lang="en-US" sz="1400" dirty="0"/>
              <a:t>="lbl2" </a:t>
            </a:r>
            <a:r>
              <a:rPr lang="en-US" sz="1400" dirty="0" err="1"/>
              <a:t>href</a:t>
            </a:r>
            <a:r>
              <a:rPr lang="en-US" sz="1400" dirty="0"/>
              <a:t>="/"&gt;&lt;</a:t>
            </a:r>
            <a:r>
              <a:rPr lang="en-US" sz="1400" dirty="0" err="1"/>
              <a:t>img</a:t>
            </a:r>
            <a:r>
              <a:rPr lang="en-US" sz="1400" dirty="0"/>
              <a:t> alt="" </a:t>
            </a:r>
            <a:r>
              <a:rPr lang="en-US" sz="1400" dirty="0" err="1"/>
              <a:t>src</a:t>
            </a:r>
            <a:r>
              <a:rPr lang="en-US" sz="1400" dirty="0"/>
              <a:t>="corplogo.png" width="50" height="50"&gt;&lt;/a&gt;</a:t>
            </a:r>
          </a:p>
        </p:txBody>
      </p:sp>
      <p:sp>
        <p:nvSpPr>
          <p:cNvPr id="3" name="Title 2"/>
          <p:cNvSpPr>
            <a:spLocks noGrp="1"/>
          </p:cNvSpPr>
          <p:nvPr>
            <p:ph type="title"/>
          </p:nvPr>
        </p:nvSpPr>
        <p:spPr/>
        <p:txBody>
          <a:bodyPr/>
          <a:lstStyle/>
          <a:p>
            <a:r>
              <a:rPr lang="en-US" sz="3400" dirty="0"/>
              <a:t>Align with ICT Testing Baseline: </a:t>
            </a:r>
            <a:r>
              <a:rPr lang="en-US" sz="3400" dirty="0" smtClean="0"/>
              <a:t>Remediation (Continued)</a:t>
            </a:r>
            <a:endParaRPr lang="en-US" sz="3400" dirty="0"/>
          </a:p>
        </p:txBody>
      </p:sp>
    </p:spTree>
    <p:extLst>
      <p:ext uri="{BB962C8B-B14F-4D97-AF65-F5344CB8AC3E}">
        <p14:creationId xmlns:p14="http://schemas.microsoft.com/office/powerpoint/2010/main" val="21833282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76200" indent="0">
              <a:buNone/>
            </a:pPr>
            <a:r>
              <a:rPr lang="en-US" sz="2200" dirty="0" smtClean="0"/>
              <a:t>Objective: Set </a:t>
            </a:r>
            <a:r>
              <a:rPr lang="en-US" sz="2200" dirty="0"/>
              <a:t>up </a:t>
            </a:r>
            <a:r>
              <a:rPr lang="en-US" sz="2200" dirty="0" smtClean="0"/>
              <a:t>a Working Group to assist the GSA OGP IT Accessibility Team in expanding the website testing and evaluations performed by the Digital Dashboard Accessibility module and to ensure testing output is in conformance with the ICT Testing baseline.</a:t>
            </a:r>
          </a:p>
          <a:p>
            <a:pPr marL="76200" indent="0">
              <a:buNone/>
            </a:pPr>
            <a:endParaRPr lang="en-US" sz="2200" dirty="0"/>
          </a:p>
          <a:p>
            <a:pPr marL="76200" indent="0">
              <a:buNone/>
            </a:pPr>
            <a:endParaRPr lang="en-US" sz="2200" dirty="0"/>
          </a:p>
        </p:txBody>
      </p:sp>
      <p:sp>
        <p:nvSpPr>
          <p:cNvPr id="3" name="Title 2"/>
          <p:cNvSpPr>
            <a:spLocks noGrp="1"/>
          </p:cNvSpPr>
          <p:nvPr>
            <p:ph type="title"/>
          </p:nvPr>
        </p:nvSpPr>
        <p:spPr/>
        <p:txBody>
          <a:bodyPr/>
          <a:lstStyle/>
          <a:p>
            <a:r>
              <a:rPr lang="en-US" dirty="0" smtClean="0"/>
              <a:t>Working Group</a:t>
            </a:r>
            <a:endParaRPr lang="en-US" dirty="0"/>
          </a:p>
        </p:txBody>
      </p:sp>
      <p:sp>
        <p:nvSpPr>
          <p:cNvPr id="4" name="Subtitle 3"/>
          <p:cNvSpPr>
            <a:spLocks noGrp="1"/>
          </p:cNvSpPr>
          <p:nvPr>
            <p:ph type="subTitle" idx="2"/>
          </p:nvPr>
        </p:nvSpPr>
        <p:spPr/>
        <p:txBody>
          <a:bodyPr/>
          <a:lstStyle/>
          <a:p>
            <a:r>
              <a:rPr lang="en-US" dirty="0"/>
              <a:t>Expanding Website Accessibility Testing</a:t>
            </a:r>
          </a:p>
          <a:p>
            <a:endParaRPr lang="en-US" dirty="0"/>
          </a:p>
        </p:txBody>
      </p:sp>
    </p:spTree>
    <p:extLst>
      <p:ext uri="{BB962C8B-B14F-4D97-AF65-F5344CB8AC3E}">
        <p14:creationId xmlns:p14="http://schemas.microsoft.com/office/powerpoint/2010/main" val="368218738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Tree>
    <p:extLst>
      <p:ext uri="{BB962C8B-B14F-4D97-AF65-F5344CB8AC3E}">
        <p14:creationId xmlns:p14="http://schemas.microsoft.com/office/powerpoint/2010/main" val="39019620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6"/>
          <p:cNvSpPr txBox="1">
            <a:spLocks noGrp="1"/>
          </p:cNvSpPr>
          <p:nvPr>
            <p:ph type="title"/>
          </p:nvPr>
        </p:nvSpPr>
        <p:spPr>
          <a:xfrm>
            <a:off x="228600" y="2689367"/>
            <a:ext cx="60189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Agenda </a:t>
            </a:r>
            <a:endParaRPr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3594342" y="1665166"/>
            <a:ext cx="5165400" cy="156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Update on the 2019</a:t>
            </a:r>
            <a:endParaRPr dirty="0"/>
          </a:p>
        </p:txBody>
      </p:sp>
      <p:sp>
        <p:nvSpPr>
          <p:cNvPr id="305" name="Google Shape;305;p30"/>
          <p:cNvSpPr txBox="1">
            <a:spLocks noGrp="1"/>
          </p:cNvSpPr>
          <p:nvPr>
            <p:ph type="title" idx="2"/>
          </p:nvPr>
        </p:nvSpPr>
        <p:spPr>
          <a:xfrm>
            <a:off x="3594342" y="3036741"/>
            <a:ext cx="5165400" cy="524700"/>
          </a:xfrm>
          <a:prstGeom prst="rect">
            <a:avLst/>
          </a:prstGeom>
        </p:spPr>
        <p:txBody>
          <a:bodyPr spcFirstLastPara="1" wrap="square" lIns="91425" tIns="91425" rIns="91425" bIns="91425" anchor="t" anchorCtr="0">
            <a:noAutofit/>
          </a:bodyPr>
          <a:lstStyle/>
          <a:p>
            <a:pPr lvl="0"/>
            <a:r>
              <a:rPr lang="en-US" dirty="0" smtClean="0"/>
              <a:t>Interagency </a:t>
            </a:r>
            <a:r>
              <a:rPr lang="en-US" dirty="0"/>
              <a:t>Accessibility Forum (</a:t>
            </a:r>
            <a:r>
              <a:rPr lang="en-US" dirty="0" smtClean="0"/>
              <a:t>IAAF</a:t>
            </a:r>
            <a:r>
              <a:rPr lang="en-US" dirty="0"/>
              <a:t>)</a:t>
            </a:r>
            <a:endParaRPr dirty="0"/>
          </a:p>
        </p:txBody>
      </p:sp>
      <p:sp>
        <p:nvSpPr>
          <p:cNvPr id="306" name="Google Shape;306;p30"/>
          <p:cNvSpPr txBox="1">
            <a:spLocks noGrp="1"/>
          </p:cNvSpPr>
          <p:nvPr>
            <p:ph type="subTitle" idx="1"/>
          </p:nvPr>
        </p:nvSpPr>
        <p:spPr>
          <a:xfrm>
            <a:off x="3105339" y="6043500"/>
            <a:ext cx="5377758" cy="5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John Sullivan &amp; Yvette Gibson </a:t>
            </a:r>
            <a:r>
              <a:rPr lang="en" dirty="0"/>
              <a:t>| </a:t>
            </a:r>
            <a:r>
              <a:rPr lang="en" dirty="0" smtClean="0"/>
              <a:t>August 1, 2019</a:t>
            </a:r>
            <a:endParaRPr dirty="0"/>
          </a:p>
        </p:txBody>
      </p:sp>
    </p:spTree>
    <p:extLst>
      <p:ext uri="{BB962C8B-B14F-4D97-AF65-F5344CB8AC3E}">
        <p14:creationId xmlns:p14="http://schemas.microsoft.com/office/powerpoint/2010/main" val="2308408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10200" y="2037121"/>
            <a:ext cx="7302300" cy="2277000"/>
          </a:xfrm>
        </p:spPr>
        <p:txBody>
          <a:bodyPr/>
          <a:lstStyle/>
          <a:p>
            <a:r>
              <a:rPr lang="en-US" sz="2200" dirty="0"/>
              <a:t>Interagency Accessibility Forum October </a:t>
            </a:r>
            <a:r>
              <a:rPr lang="en-US" sz="2200" dirty="0" smtClean="0"/>
              <a:t>7-8 at the HHS Hubert </a:t>
            </a:r>
            <a:r>
              <a:rPr lang="en-US" sz="2200" dirty="0"/>
              <a:t>H. Humphrey </a:t>
            </a:r>
            <a:r>
              <a:rPr lang="en-US" sz="2200" dirty="0" smtClean="0"/>
              <a:t>Building near U.S. Capital</a:t>
            </a:r>
          </a:p>
          <a:p>
            <a:r>
              <a:rPr lang="en-US" sz="2200" dirty="0"/>
              <a:t>Sponsored by the </a:t>
            </a:r>
            <a:r>
              <a:rPr lang="en-US" sz="2200" dirty="0" err="1" smtClean="0"/>
              <a:t>ACoP</a:t>
            </a:r>
            <a:r>
              <a:rPr lang="en-US" sz="2200" dirty="0" smtClean="0"/>
              <a:t>, co-hosted by HHS and GSA</a:t>
            </a:r>
          </a:p>
          <a:p>
            <a:r>
              <a:rPr lang="en-US" sz="2200" dirty="0" smtClean="0"/>
              <a:t>Keynote by Tony </a:t>
            </a:r>
            <a:r>
              <a:rPr lang="en-US" sz="2200" dirty="0" err="1" smtClean="0"/>
              <a:t>Coehlo</a:t>
            </a:r>
            <a:r>
              <a:rPr lang="en-US" sz="2200" dirty="0" smtClean="0"/>
              <a:t> ex-Congressman, co-author of the Americans with Disabilities Act (ADA)</a:t>
            </a:r>
          </a:p>
          <a:p>
            <a:r>
              <a:rPr lang="en-US" sz="2200" dirty="0" smtClean="0"/>
              <a:t>Will include key work stream workshops</a:t>
            </a:r>
          </a:p>
          <a:p>
            <a:r>
              <a:rPr lang="en-US" sz="2200" dirty="0" smtClean="0"/>
              <a:t>Registration will open in early August</a:t>
            </a:r>
          </a:p>
          <a:p>
            <a:r>
              <a:rPr lang="en-US" sz="2200" dirty="0" smtClean="0"/>
              <a:t>Watch your Email inbox for more information</a:t>
            </a:r>
          </a:p>
          <a:p>
            <a:r>
              <a:rPr lang="en-US" sz="2200" b="1" dirty="0" smtClean="0"/>
              <a:t>Day-of volunteers needed!</a:t>
            </a:r>
          </a:p>
          <a:p>
            <a:endParaRPr lang="en-US" sz="2200" dirty="0" smtClean="0"/>
          </a:p>
          <a:p>
            <a:endParaRPr lang="en-US" sz="2200" dirty="0"/>
          </a:p>
        </p:txBody>
      </p:sp>
      <p:sp>
        <p:nvSpPr>
          <p:cNvPr id="3" name="Title 2"/>
          <p:cNvSpPr>
            <a:spLocks noGrp="1"/>
          </p:cNvSpPr>
          <p:nvPr>
            <p:ph type="title"/>
          </p:nvPr>
        </p:nvSpPr>
        <p:spPr/>
        <p:txBody>
          <a:bodyPr/>
          <a:lstStyle/>
          <a:p>
            <a:r>
              <a:rPr lang="en-US" dirty="0" smtClean="0"/>
              <a:t>Update on the 2019 Interagency </a:t>
            </a:r>
            <a:r>
              <a:rPr lang="en-US" dirty="0"/>
              <a:t>Accessibility Forum (IAAF</a:t>
            </a:r>
            <a:r>
              <a:rPr lang="en-US" dirty="0" smtClean="0"/>
              <a:t>)</a:t>
            </a:r>
            <a:endParaRPr lang="en-US" dirty="0"/>
          </a:p>
        </p:txBody>
      </p:sp>
      <p:sp>
        <p:nvSpPr>
          <p:cNvPr id="4" name="Subtitle 3"/>
          <p:cNvSpPr>
            <a:spLocks noGrp="1"/>
          </p:cNvSpPr>
          <p:nvPr>
            <p:ph type="subTitle" idx="2"/>
          </p:nvPr>
        </p:nvSpPr>
        <p:spPr/>
        <p:txBody>
          <a:bodyPr/>
          <a:lstStyle/>
          <a:p>
            <a:endParaRPr lang="en-US"/>
          </a:p>
        </p:txBody>
      </p:sp>
    </p:spTree>
    <p:extLst>
      <p:ext uri="{BB962C8B-B14F-4D97-AF65-F5344CB8AC3E}">
        <p14:creationId xmlns:p14="http://schemas.microsoft.com/office/powerpoint/2010/main" val="194067296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Tree>
    <p:extLst>
      <p:ext uri="{BB962C8B-B14F-4D97-AF65-F5344CB8AC3E}">
        <p14:creationId xmlns:p14="http://schemas.microsoft.com/office/powerpoint/2010/main" val="391267476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8" name="Google Shape;318;p32"/>
          <p:cNvSpPr txBox="1">
            <a:spLocks noGrp="1"/>
          </p:cNvSpPr>
          <p:nvPr>
            <p:ph type="title"/>
          </p:nvPr>
        </p:nvSpPr>
        <p:spPr>
          <a:xfrm>
            <a:off x="490250" y="600200"/>
            <a:ext cx="8164800" cy="5454300"/>
          </a:xfrm>
          <a:prstGeom prst="rect">
            <a:avLst/>
          </a:prstGeom>
        </p:spPr>
        <p:txBody>
          <a:bodyPr spcFirstLastPara="1" wrap="square" lIns="91425" tIns="91425" rIns="91425" bIns="91425" anchor="ctr" anchorCtr="0">
            <a:noAutofit/>
          </a:bodyPr>
          <a:lstStyle/>
          <a:p>
            <a:pPr lvl="0" algn="r"/>
            <a:r>
              <a:rPr lang="en" sz="6200" b="1" dirty="0" smtClean="0">
                <a:solidFill>
                  <a:srgbClr val="0FAFFF"/>
                </a:solidFill>
                <a:latin typeface="Open Sans"/>
                <a:ea typeface="Open Sans"/>
                <a:cs typeface="Open Sans"/>
                <a:sym typeface="Open Sans"/>
              </a:rPr>
              <a:t>Thank you! </a:t>
            </a:r>
            <a:r>
              <a:rPr lang="en-US" sz="5400" dirty="0">
                <a:ea typeface="Open Sans"/>
              </a:rPr>
              <a:t/>
            </a:r>
            <a:br>
              <a:rPr lang="en-US" sz="5400" dirty="0">
                <a:ea typeface="Open Sans"/>
              </a:rPr>
            </a:br>
            <a:r>
              <a:rPr lang="en-US" sz="5400" dirty="0" smtClean="0">
                <a:ea typeface="Open Sans"/>
              </a:rPr>
              <a:t>Have an </a:t>
            </a:r>
            <a:r>
              <a:rPr lang="en-US" sz="5400" i="1" dirty="0" smtClean="0">
                <a:ea typeface="Open Sans"/>
              </a:rPr>
              <a:t>accessible</a:t>
            </a:r>
            <a:r>
              <a:rPr lang="en-US" sz="5400" dirty="0" smtClean="0">
                <a:ea typeface="Open Sans"/>
              </a:rPr>
              <a:t> day!</a:t>
            </a:r>
            <a:endParaRPr sz="6200" b="1" dirty="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35372780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7" name="Google Shape;357;p38"/>
          <p:cNvSpPr txBox="1">
            <a:spLocks noGrp="1"/>
          </p:cNvSpPr>
          <p:nvPr>
            <p:ph type="subTitle" idx="2"/>
          </p:nvPr>
        </p:nvSpPr>
        <p:spPr>
          <a:xfrm>
            <a:off x="640977" y="1927163"/>
            <a:ext cx="7658400" cy="61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Training </a:t>
            </a:r>
            <a:r>
              <a:rPr lang="en" dirty="0"/>
              <a:t>Objectives</a:t>
            </a:r>
            <a:endParaRPr dirty="0"/>
          </a:p>
        </p:txBody>
      </p:sp>
      <p:sp>
        <p:nvSpPr>
          <p:cNvPr id="358" name="Google Shape;358;p38"/>
          <p:cNvSpPr txBox="1">
            <a:spLocks noGrp="1"/>
          </p:cNvSpPr>
          <p:nvPr>
            <p:ph type="subTitle" idx="3"/>
          </p:nvPr>
        </p:nvSpPr>
        <p:spPr>
          <a:xfrm>
            <a:off x="640977" y="2496123"/>
            <a:ext cx="7658400" cy="61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Accessibility Module Purpose and Benefits</a:t>
            </a:r>
            <a:endParaRPr dirty="0"/>
          </a:p>
        </p:txBody>
      </p:sp>
      <p:sp>
        <p:nvSpPr>
          <p:cNvPr id="359" name="Google Shape;359;p38"/>
          <p:cNvSpPr txBox="1">
            <a:spLocks noGrp="1"/>
          </p:cNvSpPr>
          <p:nvPr>
            <p:ph type="subTitle" idx="4"/>
          </p:nvPr>
        </p:nvSpPr>
        <p:spPr>
          <a:xfrm>
            <a:off x="640977" y="3786443"/>
            <a:ext cx="7658400" cy="612900"/>
          </a:xfrm>
          <a:prstGeom prst="rect">
            <a:avLst/>
          </a:prstGeom>
        </p:spPr>
        <p:txBody>
          <a:bodyPr spcFirstLastPara="1" wrap="square" lIns="91425" tIns="91425" rIns="91425" bIns="91425" anchor="t" anchorCtr="0">
            <a:noAutofit/>
          </a:bodyPr>
          <a:lstStyle/>
          <a:p>
            <a:pPr marL="0" indent="0">
              <a:spcAft>
                <a:spcPts val="1600"/>
              </a:spcAft>
            </a:pPr>
            <a:r>
              <a:rPr lang="en" dirty="0"/>
              <a:t>Accessibility Module Limitations</a:t>
            </a:r>
            <a:endParaRPr dirty="0"/>
          </a:p>
        </p:txBody>
      </p:sp>
      <p:sp>
        <p:nvSpPr>
          <p:cNvPr id="360" name="Google Shape;360;p38"/>
          <p:cNvSpPr txBox="1">
            <a:spLocks noGrp="1"/>
          </p:cNvSpPr>
          <p:nvPr>
            <p:ph type="subTitle" idx="13"/>
          </p:nvPr>
        </p:nvSpPr>
        <p:spPr>
          <a:xfrm>
            <a:off x="640977" y="3141283"/>
            <a:ext cx="7658400" cy="612900"/>
          </a:xfrm>
          <a:prstGeom prst="rect">
            <a:avLst/>
          </a:prstGeom>
        </p:spPr>
        <p:txBody>
          <a:bodyPr spcFirstLastPara="1" wrap="square" lIns="91425" tIns="91425" rIns="91425" bIns="91425" anchor="t" anchorCtr="0">
            <a:noAutofit/>
          </a:bodyPr>
          <a:lstStyle/>
          <a:p>
            <a:pPr marL="0" indent="0">
              <a:spcAft>
                <a:spcPts val="1600"/>
              </a:spcAft>
            </a:pPr>
            <a:r>
              <a:rPr lang="en" dirty="0"/>
              <a:t>Accessibility Module Audience</a:t>
            </a:r>
            <a:endParaRPr dirty="0"/>
          </a:p>
        </p:txBody>
      </p:sp>
      <p:sp>
        <p:nvSpPr>
          <p:cNvPr id="361" name="Google Shape;361;p38"/>
          <p:cNvSpPr txBox="1">
            <a:spLocks noGrp="1"/>
          </p:cNvSpPr>
          <p:nvPr>
            <p:ph type="subTitle" idx="15"/>
          </p:nvPr>
        </p:nvSpPr>
        <p:spPr>
          <a:xfrm>
            <a:off x="640977" y="4431603"/>
            <a:ext cx="7721100" cy="612900"/>
          </a:xfrm>
          <a:prstGeom prst="rect">
            <a:avLst/>
          </a:prstGeom>
        </p:spPr>
        <p:txBody>
          <a:bodyPr spcFirstLastPara="1" wrap="square" lIns="91425" tIns="91425" rIns="91425" bIns="91425" anchor="t" anchorCtr="0">
            <a:noAutofit/>
          </a:bodyPr>
          <a:lstStyle/>
          <a:p>
            <a:pPr marL="0" indent="0">
              <a:spcAft>
                <a:spcPts val="1600"/>
              </a:spcAft>
            </a:pPr>
            <a:r>
              <a:rPr lang="en" dirty="0"/>
              <a:t>Using the Accessibility Module</a:t>
            </a:r>
            <a:endParaRPr dirty="0"/>
          </a:p>
        </p:txBody>
      </p:sp>
      <p:sp>
        <p:nvSpPr>
          <p:cNvPr id="362" name="Google Shape;362;p38"/>
          <p:cNvSpPr txBox="1">
            <a:spLocks noGrp="1"/>
          </p:cNvSpPr>
          <p:nvPr>
            <p:ph type="title"/>
          </p:nvPr>
        </p:nvSpPr>
        <p:spPr>
          <a:xfrm>
            <a:off x="600380" y="902788"/>
            <a:ext cx="7721100" cy="5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Today’s Agenda</a:t>
            </a:r>
            <a:endParaRPr dirty="0"/>
          </a:p>
        </p:txBody>
      </p:sp>
      <p:sp>
        <p:nvSpPr>
          <p:cNvPr id="363" name="Google Shape;363;p38"/>
          <p:cNvSpPr txBox="1">
            <a:spLocks noGrp="1"/>
          </p:cNvSpPr>
          <p:nvPr>
            <p:ph type="subTitle" idx="15"/>
          </p:nvPr>
        </p:nvSpPr>
        <p:spPr>
          <a:xfrm>
            <a:off x="640977" y="5049784"/>
            <a:ext cx="7721100" cy="612900"/>
          </a:xfrm>
          <a:prstGeom prst="rect">
            <a:avLst/>
          </a:prstGeom>
        </p:spPr>
        <p:txBody>
          <a:bodyPr spcFirstLastPara="1" wrap="square" lIns="91425" tIns="91425" rIns="91425" bIns="91425" anchor="t" anchorCtr="0">
            <a:noAutofit/>
          </a:bodyPr>
          <a:lstStyle/>
          <a:p>
            <a:pPr marL="0" indent="0">
              <a:spcAft>
                <a:spcPts val="1600"/>
              </a:spcAft>
            </a:pPr>
            <a:r>
              <a:rPr lang="en" dirty="0" smtClean="0"/>
              <a:t>Putting the Accessibility Module to Work </a:t>
            </a: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0"/>
          <p:cNvSpPr txBox="1">
            <a:spLocks noGrp="1"/>
          </p:cNvSpPr>
          <p:nvPr>
            <p:ph type="title"/>
          </p:nvPr>
        </p:nvSpPr>
        <p:spPr>
          <a:xfrm>
            <a:off x="228600" y="2689367"/>
            <a:ext cx="60189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Training </a:t>
            </a:r>
            <a:r>
              <a:rPr lang="en" dirty="0"/>
              <a:t>Objectives</a:t>
            </a:r>
            <a:endParaRPr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81"/>
        <p:cNvGrpSpPr/>
        <p:nvPr/>
      </p:nvGrpSpPr>
      <p:grpSpPr>
        <a:xfrm>
          <a:off x="0" y="0"/>
          <a:ext cx="0" cy="0"/>
          <a:chOff x="0" y="0"/>
          <a:chExt cx="0" cy="0"/>
        </a:xfrm>
      </p:grpSpPr>
      <p:sp>
        <p:nvSpPr>
          <p:cNvPr id="382" name="Google Shape;382;p41"/>
          <p:cNvSpPr txBox="1">
            <a:spLocks noGrp="1"/>
          </p:cNvSpPr>
          <p:nvPr>
            <p:ph type="body" idx="1"/>
          </p:nvPr>
        </p:nvSpPr>
        <p:spPr>
          <a:xfrm>
            <a:off x="510200" y="2341921"/>
            <a:ext cx="7302300" cy="2277000"/>
          </a:xfrm>
          <a:prstGeom prst="rect">
            <a:avLst/>
          </a:prstGeom>
        </p:spPr>
        <p:txBody>
          <a:bodyPr spcFirstLastPara="1" wrap="square" lIns="91425" tIns="91425" rIns="91425" bIns="91425" anchor="t" anchorCtr="0">
            <a:noAutofit/>
          </a:bodyPr>
          <a:lstStyle/>
          <a:p>
            <a:pPr lvl="0"/>
            <a:r>
              <a:rPr lang="en-US" dirty="0"/>
              <a:t>Describe the purpose of the Accessibility module of the Digital Dashboard.</a:t>
            </a:r>
          </a:p>
          <a:p>
            <a:pPr lvl="0"/>
            <a:r>
              <a:rPr lang="en-US" dirty="0"/>
              <a:t>Describe the benefits of using the Accessibility module to help monitor your agency’s website Section 508 conformance. </a:t>
            </a:r>
          </a:p>
          <a:p>
            <a:pPr lvl="0"/>
            <a:r>
              <a:rPr lang="en-US" dirty="0"/>
              <a:t>Describe who is eligible to, and how to gain access to the Accessibility module.</a:t>
            </a:r>
          </a:p>
          <a:p>
            <a:r>
              <a:rPr lang="en-US" dirty="0"/>
              <a:t>Describe the limitations of the information provided through the Accessibility module.</a:t>
            </a:r>
          </a:p>
          <a:p>
            <a:pPr marL="76200" lvl="0" indent="0">
              <a:buNone/>
            </a:pPr>
            <a:endParaRPr lang="en-US" dirty="0"/>
          </a:p>
        </p:txBody>
      </p:sp>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Training Objectives</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1"/>
          <p:cNvSpPr txBox="1">
            <a:spLocks noGrp="1"/>
          </p:cNvSpPr>
          <p:nvPr>
            <p:ph type="body" idx="1"/>
          </p:nvPr>
        </p:nvSpPr>
        <p:spPr>
          <a:xfrm>
            <a:off x="510200" y="2341921"/>
            <a:ext cx="7302300" cy="2277000"/>
          </a:xfrm>
          <a:prstGeom prst="rect">
            <a:avLst/>
          </a:prstGeom>
        </p:spPr>
        <p:txBody>
          <a:bodyPr spcFirstLastPara="1" wrap="square" lIns="91425" tIns="91425" rIns="91425" bIns="91425" anchor="t" anchorCtr="0">
            <a:noAutofit/>
          </a:bodyPr>
          <a:lstStyle/>
          <a:p>
            <a:pPr>
              <a:spcAft>
                <a:spcPts val="600"/>
              </a:spcAft>
            </a:pPr>
            <a:r>
              <a:rPr lang="en-US" dirty="0"/>
              <a:t>Describe how agency websites are scanned for conformance errors, including frequency and types of errors.</a:t>
            </a:r>
          </a:p>
          <a:p>
            <a:pPr>
              <a:spcAft>
                <a:spcPts val="600"/>
              </a:spcAft>
            </a:pPr>
            <a:r>
              <a:rPr lang="en-US" dirty="0"/>
              <a:t>Identify the ways that data can be parsed and/or sorted.</a:t>
            </a:r>
          </a:p>
          <a:p>
            <a:pPr>
              <a:spcAft>
                <a:spcPts val="600"/>
              </a:spcAft>
            </a:pPr>
            <a:r>
              <a:rPr lang="en-US" dirty="0"/>
              <a:t>Identify the report export capabilities of the Accessibility module.</a:t>
            </a:r>
            <a:r>
              <a:rPr lang="en" dirty="0"/>
              <a:t/>
            </a:r>
            <a:br>
              <a:rPr lang="en" dirty="0"/>
            </a:br>
            <a:endParaRPr dirty="0"/>
          </a:p>
        </p:txBody>
      </p:sp>
      <p:sp>
        <p:nvSpPr>
          <p:cNvPr id="385" name="Google Shape;385;p41"/>
          <p:cNvSpPr txBox="1">
            <a:spLocks noGrp="1"/>
          </p:cNvSpPr>
          <p:nvPr>
            <p:ph type="title"/>
          </p:nvPr>
        </p:nvSpPr>
        <p:spPr>
          <a:xfrm>
            <a:off x="591750" y="249675"/>
            <a:ext cx="7345500" cy="11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Training Objectives</a:t>
            </a:r>
            <a:r>
              <a:rPr lang="en" dirty="0"/>
              <a:t>, cont.</a:t>
            </a:r>
            <a:endParaRPr dirty="0"/>
          </a:p>
        </p:txBody>
      </p:sp>
      <p:sp>
        <p:nvSpPr>
          <p:cNvPr id="386" name="Google Shape;386;p41"/>
          <p:cNvSpPr txBox="1">
            <a:spLocks noGrp="1"/>
          </p:cNvSpPr>
          <p:nvPr>
            <p:ph type="subTitle" idx="2"/>
          </p:nvPr>
        </p:nvSpPr>
        <p:spPr>
          <a:xfrm>
            <a:off x="591750" y="1402400"/>
            <a:ext cx="7345500" cy="52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Tree>
    <p:extLst>
      <p:ext uri="{BB962C8B-B14F-4D97-AF65-F5344CB8AC3E}">
        <p14:creationId xmlns:p14="http://schemas.microsoft.com/office/powerpoint/2010/main" val="6633475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2"/>
          <p:cNvSpPr txBox="1">
            <a:spLocks noGrp="1"/>
          </p:cNvSpPr>
          <p:nvPr>
            <p:ph type="title"/>
          </p:nvPr>
        </p:nvSpPr>
        <p:spPr>
          <a:xfrm>
            <a:off x="228600" y="2689375"/>
            <a:ext cx="7640400" cy="12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Accessibility Module Purpose </a:t>
            </a:r>
            <a:br>
              <a:rPr lang="en" dirty="0"/>
            </a:br>
            <a:r>
              <a:rPr lang="en" dirty="0"/>
              <a:t>and Benefits</a:t>
            </a:r>
            <a:endParaRPr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2977</TotalTime>
  <Words>1080</Words>
  <Application>Microsoft Office PowerPoint</Application>
  <PresentationFormat>On-screen Show (4:3)</PresentationFormat>
  <Paragraphs>149</Paragraphs>
  <Slides>43</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Courier New</vt:lpstr>
      <vt:lpstr>Open Sans</vt:lpstr>
      <vt:lpstr>Wingdings</vt:lpstr>
      <vt:lpstr>Simple Dark</vt:lpstr>
      <vt:lpstr>Accessibility Program Managers Meeting</vt:lpstr>
      <vt:lpstr>Digital Dashboard</vt:lpstr>
      <vt:lpstr>GOAL: To provide an overview of the purpose, uses, and function of the Digital Dashboard Accessibility module.</vt:lpstr>
      <vt:lpstr>Agenda </vt:lpstr>
      <vt:lpstr>Today’s Agenda</vt:lpstr>
      <vt:lpstr>Training Objectives</vt:lpstr>
      <vt:lpstr>Training Objectives</vt:lpstr>
      <vt:lpstr>Training Objectives, cont.</vt:lpstr>
      <vt:lpstr>Accessibility Module Purpose  and Benefits</vt:lpstr>
      <vt:lpstr>POLL: Have you visited the Accessibility Module? Yes No</vt:lpstr>
      <vt:lpstr>Accessibility Module</vt:lpstr>
      <vt:lpstr>Accessibility Module</vt:lpstr>
      <vt:lpstr>Why Accessibility Matters</vt:lpstr>
      <vt:lpstr>Accessibility Module Audience</vt:lpstr>
      <vt:lpstr>Audience</vt:lpstr>
      <vt:lpstr>Accessibility Module Limitations</vt:lpstr>
      <vt:lpstr>Limitations</vt:lpstr>
      <vt:lpstr>Using the Accessibility Module</vt:lpstr>
      <vt:lpstr>How It Works</vt:lpstr>
      <vt:lpstr>Conformance Issues</vt:lpstr>
      <vt:lpstr>Navigating to the Accessibility Module</vt:lpstr>
      <vt:lpstr>Agency Dashboard</vt:lpstr>
      <vt:lpstr>Domain-Level Accessibility Report</vt:lpstr>
      <vt:lpstr>Accessibility Scan Example</vt:lpstr>
      <vt:lpstr>Accessibility Guidance</vt:lpstr>
      <vt:lpstr>Improve My Scores</vt:lpstr>
      <vt:lpstr>Live Demo</vt:lpstr>
      <vt:lpstr>WARNING: The 3 website issues being tracked are just a TINY portion of the issues in which websites are evaluated.</vt:lpstr>
      <vt:lpstr>Technical Support</vt:lpstr>
      <vt:lpstr>Digital Dashboard</vt:lpstr>
      <vt:lpstr>Accessibility Module is Powered by Pa11y</vt:lpstr>
      <vt:lpstr>Pa11y Scanning Rules on Github</vt:lpstr>
      <vt:lpstr>ICT Testing Baseline</vt:lpstr>
      <vt:lpstr>Currently Scanned Issues</vt:lpstr>
      <vt:lpstr>Align with ICT Testing Baseline</vt:lpstr>
      <vt:lpstr>Align with ICT Testing Baseline: Remediation</vt:lpstr>
      <vt:lpstr>Align with ICT Testing Baseline: Remediation (Continued)</vt:lpstr>
      <vt:lpstr>Working Group</vt:lpstr>
      <vt:lpstr>PowerPoint Presentation</vt:lpstr>
      <vt:lpstr>Update on the 2019</vt:lpstr>
      <vt:lpstr>Update on the 2019 Interagency Accessibility Forum (IAAF)</vt:lpstr>
      <vt:lpstr>PowerPoint Presentation</vt:lpstr>
      <vt:lpstr>Thank you!  Have an accessible day!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Program Managers Meeting Presentation - August 1, 2019</dc:title>
  <dc:creator>Shannon Fenner</dc:creator>
  <cp:lastModifiedBy>Michael D. Horton</cp:lastModifiedBy>
  <cp:revision>135</cp:revision>
  <dcterms:modified xsi:type="dcterms:W3CDTF">2019-12-17T19:22:13Z</dcterms:modified>
</cp:coreProperties>
</file>